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comments+xml" PartName="/ppt/comments/comment1.xml"/>
  <Override ContentType="application/vnd.openxmlformats-officedocument.presentationml.comments+xml" PartName="/ppt/comments/comment2.xml"/>
  <Override ContentType="application/vnd.openxmlformats-officedocument.presentationml.comments+xml" PartName="/ppt/comments/comment4.xml"/>
  <Override ContentType="application/vnd.openxmlformats-officedocument.presentationml.comments+xml" PartName="/ppt/comments/comment3.xml"/>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commentAuthors+xml" PartName="/ppt/commentAuthors.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Lst>
  <p:sldSz cy="5143500" cx="9144000"/>
  <p:notesSz cx="6858000" cy="9144000"/>
  <p:embeddedFontLst>
    <p:embeddedFont>
      <p:font typeface="Barlow SemiBold"/>
      <p:regular r:id="rId14"/>
      <p:bold r:id="rId15"/>
      <p:italic r:id="rId16"/>
      <p:boldItalic r:id="rId17"/>
    </p:embeddedFont>
    <p:embeddedFont>
      <p:font typeface="Barlow Light"/>
      <p:regular r:id="rId18"/>
      <p:bold r:id="rId19"/>
      <p:italic r:id="rId20"/>
      <p:boldItalic r:id="rId21"/>
    </p:embeddedFont>
    <p:embeddedFont>
      <p:font typeface="Barlow"/>
      <p:regular r:id="rId22"/>
      <p:bold r:id="rId23"/>
      <p:italic r:id="rId24"/>
      <p:boldItalic r:id="rId2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Author clrIdx="0" id="0" initials="" lastIdx="4" name="Kristina Helen Inouye"/>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font" Target="fonts/BarlowLight-italic.fntdata"/><Relationship Id="rId22" Type="http://schemas.openxmlformats.org/officeDocument/2006/relationships/font" Target="fonts/Barlow-regular.fntdata"/><Relationship Id="rId21" Type="http://schemas.openxmlformats.org/officeDocument/2006/relationships/font" Target="fonts/BarlowLight-boldItalic.fntdata"/><Relationship Id="rId24" Type="http://schemas.openxmlformats.org/officeDocument/2006/relationships/font" Target="fonts/Barlow-italic.fntdata"/><Relationship Id="rId23" Type="http://schemas.openxmlformats.org/officeDocument/2006/relationships/font" Target="fonts/Barlow-bold.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4.xml"/><Relationship Id="rId25" Type="http://schemas.openxmlformats.org/officeDocument/2006/relationships/font" Target="fonts/Barlow-bold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font" Target="fonts/BarlowSemiBold-bold.fntdata"/><Relationship Id="rId14" Type="http://schemas.openxmlformats.org/officeDocument/2006/relationships/font" Target="fonts/BarlowSemiBold-regular.fntdata"/><Relationship Id="rId17" Type="http://schemas.openxmlformats.org/officeDocument/2006/relationships/font" Target="fonts/BarlowSemiBold-boldItalic.fntdata"/><Relationship Id="rId16" Type="http://schemas.openxmlformats.org/officeDocument/2006/relationships/font" Target="fonts/BarlowSemiBold-italic.fntdata"/><Relationship Id="rId19" Type="http://schemas.openxmlformats.org/officeDocument/2006/relationships/font" Target="fonts/BarlowLight-bold.fntdata"/><Relationship Id="rId18" Type="http://schemas.openxmlformats.org/officeDocument/2006/relationships/font" Target="fonts/BarlowLight-regular.fntdata"/></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1" dt="2021-02-04T08:04:02.709">
    <p:pos x="6000" y="0"/>
    <p:text>I love this. Doesn't seem like you had any trouble naming ;)</p:text>
  </p:cm>
</p:cmLst>
</file>

<file path=ppt/comments/comment2.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2" dt="2021-02-04T08:11:38.412">
    <p:pos x="755" y="964"/>
    <p:text>I know you have a nuanced approach in your solution, so I wish this better captured how Spice both makes cooking more exciting but also respects the time and ability boundaries of college students (I feel like right now it nails down the exciting part but less so addresses the simplicity aspect).
So pretty much just make it clearer what you mean by "simple"</p:text>
  </p:cm>
</p:cmLst>
</file>

<file path=ppt/comments/comment3.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3" dt="2021-02-04T08:09:11.434">
    <p:pos x="835" y="899"/>
    <p:text>I think a simple way to elevate these tasks just a bit would be to contextualize how they solve your user's problem(s). So an example skeleton would be more like "User does x thing because..."
Example: "Chat/share/post with others within the app so that cooking can become a less isolated and more social experience" – idk if that's actually the reason for the task, but I think you get the point</p:text>
  </p:cm>
</p:cmLst>
</file>

<file path=ppt/comments/comment4.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4" dt="2021-02-04T08:15:54.805">
    <p:pos x="528" y="1126"/>
    <p:text>I feel like in the video the third frame  (where your solution is introduced) could be more explicit. Your app is the user's hero, so make sure it's obvious that the app is what's ~spicing up~ her meal!</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rive.google.com/drive/u/0/folders/1DYkW1SACxrMovXoyjANWNQG6CGyF3aO8" TargetMode="External"/><Relationship Id="rId3" Type="http://schemas.openxmlformats.org/officeDocument/2006/relationships/hyperlink" Target="https://www.youtube.com/watch?v=Pe5TehEFuts" TargetMode="Externa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2" name="Shape 512"/>
        <p:cNvGrpSpPr/>
        <p:nvPr/>
      </p:nvGrpSpPr>
      <p:grpSpPr>
        <a:xfrm>
          <a:off x="0" y="0"/>
          <a:ext cx="0" cy="0"/>
          <a:chOff x="0" y="0"/>
          <a:chExt cx="0" cy="0"/>
        </a:xfrm>
      </p:grpSpPr>
      <p:sp>
        <p:nvSpPr>
          <p:cNvPr id="513" name="Google Shape;513;g35f391192_029: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514" name="Google Shape;514;g35f391192_0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8" name="Shape 518"/>
        <p:cNvGrpSpPr/>
        <p:nvPr/>
      </p:nvGrpSpPr>
      <p:grpSpPr>
        <a:xfrm>
          <a:off x="0" y="0"/>
          <a:ext cx="0" cy="0"/>
          <a:chOff x="0" y="0"/>
          <a:chExt cx="0" cy="0"/>
        </a:xfrm>
      </p:grpSpPr>
      <p:sp>
        <p:nvSpPr>
          <p:cNvPr id="519" name="Google Shape;519;gbaf317fc14_1_11: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520" name="Google Shape;520;gbaf317fc14_1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5" name="Shape 525"/>
        <p:cNvGrpSpPr/>
        <p:nvPr/>
      </p:nvGrpSpPr>
      <p:grpSpPr>
        <a:xfrm>
          <a:off x="0" y="0"/>
          <a:ext cx="0" cy="0"/>
          <a:chOff x="0" y="0"/>
          <a:chExt cx="0" cy="0"/>
        </a:xfrm>
      </p:grpSpPr>
      <p:sp>
        <p:nvSpPr>
          <p:cNvPr id="526" name="Google Shape;526;gbaf317fc14_0_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527" name="Google Shape;527;gbaf317fc14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2" name="Shape 532"/>
        <p:cNvGrpSpPr/>
        <p:nvPr/>
      </p:nvGrpSpPr>
      <p:grpSpPr>
        <a:xfrm>
          <a:off x="0" y="0"/>
          <a:ext cx="0" cy="0"/>
          <a:chOff x="0" y="0"/>
          <a:chExt cx="0" cy="0"/>
        </a:xfrm>
      </p:grpSpPr>
      <p:sp>
        <p:nvSpPr>
          <p:cNvPr id="533" name="Google Shape;533;gbaf317fc14_1_1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534" name="Google Shape;534;gbaf317fc14_1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Scenes: Shot 7 scenes with the actress looking bored at her meal</a:t>
            </a:r>
            <a:endParaRPr/>
          </a:p>
          <a:p>
            <a:pPr indent="0" lvl="0" marL="0" rtl="0" algn="l">
              <a:spcBef>
                <a:spcPts val="0"/>
              </a:spcBef>
              <a:spcAft>
                <a:spcPts val="0"/>
              </a:spcAft>
              <a:buNone/>
            </a:pPr>
            <a:r>
              <a:rPr lang="en"/>
              <a:t>The ding represents her coming up with an idea</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1" name="Shape 541"/>
        <p:cNvGrpSpPr/>
        <p:nvPr/>
      </p:nvGrpSpPr>
      <p:grpSpPr>
        <a:xfrm>
          <a:off x="0" y="0"/>
          <a:ext cx="0" cy="0"/>
          <a:chOff x="0" y="0"/>
          <a:chExt cx="0" cy="0"/>
        </a:xfrm>
      </p:grpSpPr>
      <p:sp>
        <p:nvSpPr>
          <p:cNvPr id="542" name="Google Shape;542;gbaf317fc14_3_3: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543" name="Google Shape;543;gbaf317fc14_3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Takes picture of food and gets feedback from friends!</a:t>
            </a:r>
            <a:endParaRPr/>
          </a:p>
          <a:p>
            <a:pPr indent="0" lvl="0" marL="0" rtl="0" algn="l">
              <a:spcBef>
                <a:spcPts val="0"/>
              </a:spcBef>
              <a:spcAft>
                <a:spcPts val="0"/>
              </a:spcAft>
              <a:buNone/>
            </a:pPr>
            <a:r>
              <a:rPr lang="en"/>
              <a:t>Then a challenge text...</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8" name="Shape 548"/>
        <p:cNvGrpSpPr/>
        <p:nvPr/>
      </p:nvGrpSpPr>
      <p:grpSpPr>
        <a:xfrm>
          <a:off x="0" y="0"/>
          <a:ext cx="0" cy="0"/>
          <a:chOff x="0" y="0"/>
          <a:chExt cx="0" cy="0"/>
        </a:xfrm>
      </p:grpSpPr>
      <p:sp>
        <p:nvSpPr>
          <p:cNvPr id="549" name="Google Shape;549;gbaf317fc14_0_6: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550" name="Google Shape;550;gbaf317fc14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Begins cooking competition and having fun with friend!</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7" name="Shape 557"/>
        <p:cNvGrpSpPr/>
        <p:nvPr/>
      </p:nvGrpSpPr>
      <p:grpSpPr>
        <a:xfrm>
          <a:off x="0" y="0"/>
          <a:ext cx="0" cy="0"/>
          <a:chOff x="0" y="0"/>
          <a:chExt cx="0" cy="0"/>
        </a:xfrm>
      </p:grpSpPr>
      <p:sp>
        <p:nvSpPr>
          <p:cNvPr id="558" name="Google Shape;558;gbaf317fc14_2_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559" name="Google Shape;559;gbaf317fc14_2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Posts about the food!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6" name="Shape 566"/>
        <p:cNvGrpSpPr/>
        <p:nvPr/>
      </p:nvGrpSpPr>
      <p:grpSpPr>
        <a:xfrm>
          <a:off x="0" y="0"/>
          <a:ext cx="0" cy="0"/>
          <a:chOff x="0" y="0"/>
          <a:chExt cx="0" cy="0"/>
        </a:xfrm>
      </p:grpSpPr>
      <p:sp>
        <p:nvSpPr>
          <p:cNvPr id="567" name="Google Shape;567;gbb43500a34_1_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568" name="Google Shape;568;gbb43500a34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r:id="rId2"/>
              </a:rPr>
              <a:t>https://drive.google.com/drive/u/0/folders/1DYkW1SACxrMovXoyjANWNQG6CGyF3aO8</a:t>
            </a:r>
            <a:endParaRPr/>
          </a:p>
          <a:p>
            <a:pPr indent="0" lvl="0" marL="0" rtl="0" algn="l">
              <a:spcBef>
                <a:spcPts val="0"/>
              </a:spcBef>
              <a:spcAft>
                <a:spcPts val="0"/>
              </a:spcAft>
              <a:buNone/>
            </a:pPr>
            <a:r>
              <a:t/>
            </a:r>
            <a:endParaRPr/>
          </a:p>
          <a:p>
            <a:pPr indent="0" lvl="0" marL="0" rtl="0" algn="l">
              <a:spcBef>
                <a:spcPts val="0"/>
              </a:spcBef>
              <a:spcAft>
                <a:spcPts val="0"/>
              </a:spcAft>
              <a:buNone/>
            </a:pPr>
            <a:r>
              <a:rPr lang="en" u="sng">
                <a:solidFill>
                  <a:schemeClr val="hlink"/>
                </a:solidFill>
                <a:hlinkClick r:id="rId3"/>
              </a:rPr>
              <a:t>https://www.youtube.com/watch?v=Pe5TehEFuts</a:t>
            </a:r>
            <a:endParaRPr/>
          </a:p>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ype="title">
  <p:cSld name="TITLE">
    <p:spTree>
      <p:nvGrpSpPr>
        <p:cNvPr id="9" name="Shape 9"/>
        <p:cNvGrpSpPr/>
        <p:nvPr/>
      </p:nvGrpSpPr>
      <p:grpSpPr>
        <a:xfrm>
          <a:off x="0" y="0"/>
          <a:ext cx="0" cy="0"/>
          <a:chOff x="0" y="0"/>
          <a:chExt cx="0" cy="0"/>
        </a:xfrm>
      </p:grpSpPr>
      <p:grpSp>
        <p:nvGrpSpPr>
          <p:cNvPr id="10" name="Google Shape;10;p2"/>
          <p:cNvGrpSpPr/>
          <p:nvPr/>
        </p:nvGrpSpPr>
        <p:grpSpPr>
          <a:xfrm>
            <a:off x="-225" y="0"/>
            <a:ext cx="9144224" cy="5143512"/>
            <a:chOff x="-225" y="0"/>
            <a:chExt cx="9144224" cy="5143512"/>
          </a:xfrm>
        </p:grpSpPr>
        <p:sp>
          <p:nvSpPr>
            <p:cNvPr id="11" name="Google Shape;11;p2"/>
            <p:cNvSpPr/>
            <p:nvPr/>
          </p:nvSpPr>
          <p:spPr>
            <a:xfrm>
              <a:off x="0" y="0"/>
              <a:ext cx="6100200" cy="51435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p:nvPr/>
          </p:nvSpPr>
          <p:spPr>
            <a:xfrm>
              <a:off x="-175" y="1541675"/>
              <a:ext cx="6870000" cy="20601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3" name="Google Shape;13;p2"/>
            <p:cNvGrpSpPr/>
            <p:nvPr/>
          </p:nvGrpSpPr>
          <p:grpSpPr>
            <a:xfrm>
              <a:off x="8477595" y="4477088"/>
              <a:ext cx="666403" cy="666424"/>
              <a:chOff x="7996345" y="980275"/>
              <a:chExt cx="666403" cy="666424"/>
            </a:xfrm>
          </p:grpSpPr>
          <p:sp>
            <p:nvSpPr>
              <p:cNvPr id="14" name="Google Shape;14;p2"/>
              <p:cNvSpPr/>
              <p:nvPr/>
            </p:nvSpPr>
            <p:spPr>
              <a:xfrm>
                <a:off x="7996345" y="980275"/>
                <a:ext cx="59400" cy="594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 name="Google Shape;15;p2"/>
              <p:cNvSpPr/>
              <p:nvPr/>
            </p:nvSpPr>
            <p:spPr>
              <a:xfrm>
                <a:off x="8198672" y="980275"/>
                <a:ext cx="59400" cy="594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2"/>
              <p:cNvSpPr/>
              <p:nvPr/>
            </p:nvSpPr>
            <p:spPr>
              <a:xfrm>
                <a:off x="8400998" y="980275"/>
                <a:ext cx="59400" cy="594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2"/>
              <p:cNvSpPr/>
              <p:nvPr/>
            </p:nvSpPr>
            <p:spPr>
              <a:xfrm>
                <a:off x="7996345" y="1182617"/>
                <a:ext cx="59400" cy="594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 name="Google Shape;18;p2"/>
              <p:cNvSpPr/>
              <p:nvPr/>
            </p:nvSpPr>
            <p:spPr>
              <a:xfrm>
                <a:off x="8198672" y="1182617"/>
                <a:ext cx="59400" cy="594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 name="Google Shape;19;p2"/>
              <p:cNvSpPr/>
              <p:nvPr/>
            </p:nvSpPr>
            <p:spPr>
              <a:xfrm>
                <a:off x="8400998" y="1182617"/>
                <a:ext cx="59400" cy="594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2"/>
              <p:cNvSpPr/>
              <p:nvPr/>
            </p:nvSpPr>
            <p:spPr>
              <a:xfrm>
                <a:off x="7996345" y="1384958"/>
                <a:ext cx="59400" cy="594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2"/>
              <p:cNvSpPr/>
              <p:nvPr/>
            </p:nvSpPr>
            <p:spPr>
              <a:xfrm>
                <a:off x="8198672" y="1384958"/>
                <a:ext cx="59400" cy="594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2"/>
              <p:cNvSpPr/>
              <p:nvPr/>
            </p:nvSpPr>
            <p:spPr>
              <a:xfrm>
                <a:off x="8400998" y="1384958"/>
                <a:ext cx="59400" cy="594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 name="Google Shape;23;p2"/>
              <p:cNvSpPr/>
              <p:nvPr/>
            </p:nvSpPr>
            <p:spPr>
              <a:xfrm>
                <a:off x="7996345" y="1587299"/>
                <a:ext cx="59400" cy="594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 name="Google Shape;24;p2"/>
              <p:cNvSpPr/>
              <p:nvPr/>
            </p:nvSpPr>
            <p:spPr>
              <a:xfrm>
                <a:off x="8198672" y="1587299"/>
                <a:ext cx="59400" cy="594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2"/>
              <p:cNvSpPr/>
              <p:nvPr/>
            </p:nvSpPr>
            <p:spPr>
              <a:xfrm>
                <a:off x="8400998" y="1587299"/>
                <a:ext cx="59400" cy="594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2"/>
              <p:cNvSpPr/>
              <p:nvPr/>
            </p:nvSpPr>
            <p:spPr>
              <a:xfrm>
                <a:off x="8603324" y="980275"/>
                <a:ext cx="59400" cy="594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2"/>
              <p:cNvSpPr/>
              <p:nvPr/>
            </p:nvSpPr>
            <p:spPr>
              <a:xfrm>
                <a:off x="8603324" y="1182617"/>
                <a:ext cx="59400" cy="594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2"/>
              <p:cNvSpPr/>
              <p:nvPr/>
            </p:nvSpPr>
            <p:spPr>
              <a:xfrm>
                <a:off x="8603324" y="1384958"/>
                <a:ext cx="59400" cy="594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 name="Google Shape;29;p2"/>
              <p:cNvSpPr/>
              <p:nvPr/>
            </p:nvSpPr>
            <p:spPr>
              <a:xfrm>
                <a:off x="8603349" y="1587299"/>
                <a:ext cx="59400" cy="594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0" name="Google Shape;30;p2"/>
            <p:cNvGrpSpPr/>
            <p:nvPr/>
          </p:nvGrpSpPr>
          <p:grpSpPr>
            <a:xfrm>
              <a:off x="7042555" y="1541664"/>
              <a:ext cx="730045" cy="2060087"/>
              <a:chOff x="7022220" y="1541675"/>
              <a:chExt cx="666403" cy="1880499"/>
            </a:xfrm>
          </p:grpSpPr>
          <p:sp>
            <p:nvSpPr>
              <p:cNvPr id="31" name="Google Shape;31;p2"/>
              <p:cNvSpPr/>
              <p:nvPr/>
            </p:nvSpPr>
            <p:spPr>
              <a:xfrm>
                <a:off x="7022220" y="1541675"/>
                <a:ext cx="59400" cy="594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2"/>
              <p:cNvSpPr/>
              <p:nvPr/>
            </p:nvSpPr>
            <p:spPr>
              <a:xfrm>
                <a:off x="7224547" y="1541675"/>
                <a:ext cx="59400" cy="594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2"/>
              <p:cNvSpPr/>
              <p:nvPr/>
            </p:nvSpPr>
            <p:spPr>
              <a:xfrm>
                <a:off x="7426873" y="1541675"/>
                <a:ext cx="59400" cy="594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2"/>
              <p:cNvSpPr/>
              <p:nvPr/>
            </p:nvSpPr>
            <p:spPr>
              <a:xfrm>
                <a:off x="7022220" y="1744017"/>
                <a:ext cx="59400" cy="594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2"/>
              <p:cNvSpPr/>
              <p:nvPr/>
            </p:nvSpPr>
            <p:spPr>
              <a:xfrm>
                <a:off x="7224547" y="1744017"/>
                <a:ext cx="59400" cy="594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 name="Google Shape;36;p2"/>
              <p:cNvSpPr/>
              <p:nvPr/>
            </p:nvSpPr>
            <p:spPr>
              <a:xfrm>
                <a:off x="7426873" y="1744017"/>
                <a:ext cx="59400" cy="594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2"/>
              <p:cNvSpPr/>
              <p:nvPr/>
            </p:nvSpPr>
            <p:spPr>
              <a:xfrm>
                <a:off x="7022220" y="1946358"/>
                <a:ext cx="59400" cy="594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2"/>
              <p:cNvSpPr/>
              <p:nvPr/>
            </p:nvSpPr>
            <p:spPr>
              <a:xfrm>
                <a:off x="7224547" y="1946358"/>
                <a:ext cx="59400" cy="594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 name="Google Shape;39;p2"/>
              <p:cNvSpPr/>
              <p:nvPr/>
            </p:nvSpPr>
            <p:spPr>
              <a:xfrm>
                <a:off x="7426873" y="1946358"/>
                <a:ext cx="59400" cy="594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 name="Google Shape;40;p2"/>
              <p:cNvSpPr/>
              <p:nvPr/>
            </p:nvSpPr>
            <p:spPr>
              <a:xfrm>
                <a:off x="7022220" y="2148699"/>
                <a:ext cx="59400" cy="594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 name="Google Shape;41;p2"/>
              <p:cNvSpPr/>
              <p:nvPr/>
            </p:nvSpPr>
            <p:spPr>
              <a:xfrm>
                <a:off x="7224547" y="2148699"/>
                <a:ext cx="59400" cy="594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 name="Google Shape;42;p2"/>
              <p:cNvSpPr/>
              <p:nvPr/>
            </p:nvSpPr>
            <p:spPr>
              <a:xfrm>
                <a:off x="7426873" y="2148699"/>
                <a:ext cx="59400" cy="594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 name="Google Shape;43;p2"/>
              <p:cNvSpPr/>
              <p:nvPr/>
            </p:nvSpPr>
            <p:spPr>
              <a:xfrm>
                <a:off x="7629199" y="1541675"/>
                <a:ext cx="59400" cy="594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2"/>
              <p:cNvSpPr/>
              <p:nvPr/>
            </p:nvSpPr>
            <p:spPr>
              <a:xfrm>
                <a:off x="7629199" y="1744017"/>
                <a:ext cx="59400" cy="594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 name="Google Shape;45;p2"/>
              <p:cNvSpPr/>
              <p:nvPr/>
            </p:nvSpPr>
            <p:spPr>
              <a:xfrm>
                <a:off x="7629199" y="1946358"/>
                <a:ext cx="59400" cy="594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 name="Google Shape;46;p2"/>
              <p:cNvSpPr/>
              <p:nvPr/>
            </p:nvSpPr>
            <p:spPr>
              <a:xfrm>
                <a:off x="7629224" y="2148699"/>
                <a:ext cx="59400" cy="594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 name="Google Shape;47;p2"/>
              <p:cNvSpPr/>
              <p:nvPr/>
            </p:nvSpPr>
            <p:spPr>
              <a:xfrm>
                <a:off x="7022220" y="2351050"/>
                <a:ext cx="59400" cy="594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 name="Google Shape;48;p2"/>
              <p:cNvSpPr/>
              <p:nvPr/>
            </p:nvSpPr>
            <p:spPr>
              <a:xfrm>
                <a:off x="7224547" y="2351050"/>
                <a:ext cx="59400" cy="594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 name="Google Shape;49;p2"/>
              <p:cNvSpPr/>
              <p:nvPr/>
            </p:nvSpPr>
            <p:spPr>
              <a:xfrm>
                <a:off x="7426873" y="2351050"/>
                <a:ext cx="59400" cy="594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 name="Google Shape;50;p2"/>
              <p:cNvSpPr/>
              <p:nvPr/>
            </p:nvSpPr>
            <p:spPr>
              <a:xfrm>
                <a:off x="7022220" y="2553392"/>
                <a:ext cx="59400" cy="594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2"/>
              <p:cNvSpPr/>
              <p:nvPr/>
            </p:nvSpPr>
            <p:spPr>
              <a:xfrm>
                <a:off x="7224547" y="2553392"/>
                <a:ext cx="59400" cy="594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 name="Google Shape;52;p2"/>
              <p:cNvSpPr/>
              <p:nvPr/>
            </p:nvSpPr>
            <p:spPr>
              <a:xfrm>
                <a:off x="7426873" y="2553392"/>
                <a:ext cx="59400" cy="594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2"/>
              <p:cNvSpPr/>
              <p:nvPr/>
            </p:nvSpPr>
            <p:spPr>
              <a:xfrm>
                <a:off x="7022220" y="2755733"/>
                <a:ext cx="59400" cy="594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2"/>
              <p:cNvSpPr/>
              <p:nvPr/>
            </p:nvSpPr>
            <p:spPr>
              <a:xfrm>
                <a:off x="7224547" y="2755733"/>
                <a:ext cx="59400" cy="594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p2"/>
              <p:cNvSpPr/>
              <p:nvPr/>
            </p:nvSpPr>
            <p:spPr>
              <a:xfrm>
                <a:off x="7426873" y="2755733"/>
                <a:ext cx="59400" cy="594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p2"/>
              <p:cNvSpPr/>
              <p:nvPr/>
            </p:nvSpPr>
            <p:spPr>
              <a:xfrm>
                <a:off x="7022220" y="2958074"/>
                <a:ext cx="59400" cy="594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p2"/>
              <p:cNvSpPr/>
              <p:nvPr/>
            </p:nvSpPr>
            <p:spPr>
              <a:xfrm>
                <a:off x="7224547" y="2958074"/>
                <a:ext cx="59400" cy="594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2"/>
              <p:cNvSpPr/>
              <p:nvPr/>
            </p:nvSpPr>
            <p:spPr>
              <a:xfrm>
                <a:off x="7426873" y="2958074"/>
                <a:ext cx="59400" cy="594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2"/>
              <p:cNvSpPr/>
              <p:nvPr/>
            </p:nvSpPr>
            <p:spPr>
              <a:xfrm>
                <a:off x="7629199" y="2351050"/>
                <a:ext cx="59400" cy="594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2"/>
              <p:cNvSpPr/>
              <p:nvPr/>
            </p:nvSpPr>
            <p:spPr>
              <a:xfrm>
                <a:off x="7629199" y="2553392"/>
                <a:ext cx="59400" cy="594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 name="Google Shape;61;p2"/>
              <p:cNvSpPr/>
              <p:nvPr/>
            </p:nvSpPr>
            <p:spPr>
              <a:xfrm>
                <a:off x="7629199" y="2755733"/>
                <a:ext cx="59400" cy="594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 name="Google Shape;62;p2"/>
              <p:cNvSpPr/>
              <p:nvPr/>
            </p:nvSpPr>
            <p:spPr>
              <a:xfrm>
                <a:off x="7629224" y="2958074"/>
                <a:ext cx="59400" cy="594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 name="Google Shape;63;p2"/>
              <p:cNvSpPr/>
              <p:nvPr/>
            </p:nvSpPr>
            <p:spPr>
              <a:xfrm>
                <a:off x="7022220" y="3160433"/>
                <a:ext cx="59400" cy="594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 name="Google Shape;64;p2"/>
              <p:cNvSpPr/>
              <p:nvPr/>
            </p:nvSpPr>
            <p:spPr>
              <a:xfrm>
                <a:off x="7224547" y="3160433"/>
                <a:ext cx="59400" cy="594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2"/>
              <p:cNvSpPr/>
              <p:nvPr/>
            </p:nvSpPr>
            <p:spPr>
              <a:xfrm>
                <a:off x="7426873" y="3160433"/>
                <a:ext cx="59400" cy="594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2"/>
              <p:cNvSpPr/>
              <p:nvPr/>
            </p:nvSpPr>
            <p:spPr>
              <a:xfrm>
                <a:off x="7022220" y="3362774"/>
                <a:ext cx="59400" cy="594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 name="Google Shape;67;p2"/>
              <p:cNvSpPr/>
              <p:nvPr/>
            </p:nvSpPr>
            <p:spPr>
              <a:xfrm>
                <a:off x="7224547" y="3362774"/>
                <a:ext cx="59400" cy="594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 name="Google Shape;68;p2"/>
              <p:cNvSpPr/>
              <p:nvPr/>
            </p:nvSpPr>
            <p:spPr>
              <a:xfrm>
                <a:off x="7426873" y="3362774"/>
                <a:ext cx="59400" cy="594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 name="Google Shape;69;p2"/>
              <p:cNvSpPr/>
              <p:nvPr/>
            </p:nvSpPr>
            <p:spPr>
              <a:xfrm>
                <a:off x="7629199" y="3160433"/>
                <a:ext cx="59400" cy="594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p2"/>
              <p:cNvSpPr/>
              <p:nvPr/>
            </p:nvSpPr>
            <p:spPr>
              <a:xfrm>
                <a:off x="7629224" y="3362774"/>
                <a:ext cx="59400" cy="594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1" name="Google Shape;71;p2"/>
            <p:cNvGrpSpPr/>
            <p:nvPr/>
          </p:nvGrpSpPr>
          <p:grpSpPr>
            <a:xfrm>
              <a:off x="-225" y="2008293"/>
              <a:ext cx="301775" cy="1126923"/>
              <a:chOff x="-225" y="1987280"/>
              <a:chExt cx="318900" cy="1190873"/>
            </a:xfrm>
          </p:grpSpPr>
          <p:sp>
            <p:nvSpPr>
              <p:cNvPr id="72" name="Google Shape;72;p2"/>
              <p:cNvSpPr/>
              <p:nvPr/>
            </p:nvSpPr>
            <p:spPr>
              <a:xfrm>
                <a:off x="-175" y="1987280"/>
                <a:ext cx="318794" cy="116648"/>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2"/>
              <p:cNvSpPr/>
              <p:nvPr/>
            </p:nvSpPr>
            <p:spPr>
              <a:xfrm>
                <a:off x="-175" y="2255817"/>
                <a:ext cx="318794" cy="116648"/>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2"/>
              <p:cNvSpPr/>
              <p:nvPr/>
            </p:nvSpPr>
            <p:spPr>
              <a:xfrm>
                <a:off x="-175" y="2524353"/>
                <a:ext cx="318794" cy="116648"/>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2"/>
              <p:cNvSpPr/>
              <p:nvPr/>
            </p:nvSpPr>
            <p:spPr>
              <a:xfrm>
                <a:off x="-225" y="2792878"/>
                <a:ext cx="318900" cy="116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2"/>
              <p:cNvSpPr/>
              <p:nvPr/>
            </p:nvSpPr>
            <p:spPr>
              <a:xfrm>
                <a:off x="-225" y="3061453"/>
                <a:ext cx="318900" cy="116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7" name="Google Shape;77;p2"/>
            <p:cNvGrpSpPr/>
            <p:nvPr/>
          </p:nvGrpSpPr>
          <p:grpSpPr>
            <a:xfrm>
              <a:off x="8842175" y="668859"/>
              <a:ext cx="301822" cy="872807"/>
              <a:chOff x="-225" y="2255817"/>
              <a:chExt cx="318950" cy="922336"/>
            </a:xfrm>
          </p:grpSpPr>
          <p:sp>
            <p:nvSpPr>
              <p:cNvPr id="78" name="Google Shape;78;p2"/>
              <p:cNvSpPr/>
              <p:nvPr/>
            </p:nvSpPr>
            <p:spPr>
              <a:xfrm>
                <a:off x="-175" y="2255817"/>
                <a:ext cx="318900" cy="1167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2"/>
              <p:cNvSpPr/>
              <p:nvPr/>
            </p:nvSpPr>
            <p:spPr>
              <a:xfrm>
                <a:off x="-175" y="2524353"/>
                <a:ext cx="318900" cy="1167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2"/>
              <p:cNvSpPr/>
              <p:nvPr/>
            </p:nvSpPr>
            <p:spPr>
              <a:xfrm>
                <a:off x="-225" y="2792878"/>
                <a:ext cx="318900" cy="1167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2"/>
              <p:cNvSpPr/>
              <p:nvPr/>
            </p:nvSpPr>
            <p:spPr>
              <a:xfrm>
                <a:off x="-225" y="3061453"/>
                <a:ext cx="318900" cy="1167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2" name="Google Shape;82;p2"/>
            <p:cNvGrpSpPr/>
            <p:nvPr/>
          </p:nvGrpSpPr>
          <p:grpSpPr>
            <a:xfrm>
              <a:off x="5798375" y="4270684"/>
              <a:ext cx="301822" cy="872807"/>
              <a:chOff x="1611209" y="2255817"/>
              <a:chExt cx="318950" cy="922336"/>
            </a:xfrm>
          </p:grpSpPr>
          <p:sp>
            <p:nvSpPr>
              <p:cNvPr id="83" name="Google Shape;83;p2"/>
              <p:cNvSpPr/>
              <p:nvPr/>
            </p:nvSpPr>
            <p:spPr>
              <a:xfrm>
                <a:off x="1611259" y="2255817"/>
                <a:ext cx="318900" cy="11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p2"/>
              <p:cNvSpPr/>
              <p:nvPr/>
            </p:nvSpPr>
            <p:spPr>
              <a:xfrm>
                <a:off x="1611259" y="2524353"/>
                <a:ext cx="318900" cy="11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 name="Google Shape;85;p2"/>
              <p:cNvSpPr/>
              <p:nvPr/>
            </p:nvSpPr>
            <p:spPr>
              <a:xfrm>
                <a:off x="1611209" y="2792878"/>
                <a:ext cx="318900" cy="11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2"/>
              <p:cNvSpPr/>
              <p:nvPr/>
            </p:nvSpPr>
            <p:spPr>
              <a:xfrm>
                <a:off x="1611209" y="3061453"/>
                <a:ext cx="318900" cy="11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7" name="Google Shape;87;p2"/>
            <p:cNvGrpSpPr/>
            <p:nvPr/>
          </p:nvGrpSpPr>
          <p:grpSpPr>
            <a:xfrm>
              <a:off x="685795" y="0"/>
              <a:ext cx="666403" cy="666424"/>
              <a:chOff x="7996345" y="980275"/>
              <a:chExt cx="666403" cy="666424"/>
            </a:xfrm>
          </p:grpSpPr>
          <p:sp>
            <p:nvSpPr>
              <p:cNvPr id="88" name="Google Shape;88;p2"/>
              <p:cNvSpPr/>
              <p:nvPr/>
            </p:nvSpPr>
            <p:spPr>
              <a:xfrm>
                <a:off x="7996345" y="980275"/>
                <a:ext cx="59400" cy="594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 name="Google Shape;89;p2"/>
              <p:cNvSpPr/>
              <p:nvPr/>
            </p:nvSpPr>
            <p:spPr>
              <a:xfrm>
                <a:off x="8198672" y="980275"/>
                <a:ext cx="59400" cy="594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 name="Google Shape;90;p2"/>
              <p:cNvSpPr/>
              <p:nvPr/>
            </p:nvSpPr>
            <p:spPr>
              <a:xfrm>
                <a:off x="8400998" y="980275"/>
                <a:ext cx="59400" cy="594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2"/>
              <p:cNvSpPr/>
              <p:nvPr/>
            </p:nvSpPr>
            <p:spPr>
              <a:xfrm>
                <a:off x="7996345" y="1182617"/>
                <a:ext cx="59400" cy="594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2"/>
              <p:cNvSpPr/>
              <p:nvPr/>
            </p:nvSpPr>
            <p:spPr>
              <a:xfrm>
                <a:off x="8198672" y="1182617"/>
                <a:ext cx="59400" cy="594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 name="Google Shape;93;p2"/>
              <p:cNvSpPr/>
              <p:nvPr/>
            </p:nvSpPr>
            <p:spPr>
              <a:xfrm>
                <a:off x="8400998" y="1182617"/>
                <a:ext cx="59400" cy="594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2"/>
              <p:cNvSpPr/>
              <p:nvPr/>
            </p:nvSpPr>
            <p:spPr>
              <a:xfrm>
                <a:off x="7996345" y="1384958"/>
                <a:ext cx="59400" cy="594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 name="Google Shape;95;p2"/>
              <p:cNvSpPr/>
              <p:nvPr/>
            </p:nvSpPr>
            <p:spPr>
              <a:xfrm>
                <a:off x="8198672" y="1384958"/>
                <a:ext cx="59400" cy="594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 name="Google Shape;96;p2"/>
              <p:cNvSpPr/>
              <p:nvPr/>
            </p:nvSpPr>
            <p:spPr>
              <a:xfrm>
                <a:off x="8400998" y="1384958"/>
                <a:ext cx="59400" cy="594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2"/>
              <p:cNvSpPr/>
              <p:nvPr/>
            </p:nvSpPr>
            <p:spPr>
              <a:xfrm>
                <a:off x="7996345" y="1587299"/>
                <a:ext cx="59400" cy="594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2"/>
              <p:cNvSpPr/>
              <p:nvPr/>
            </p:nvSpPr>
            <p:spPr>
              <a:xfrm>
                <a:off x="8198672" y="1587299"/>
                <a:ext cx="59400" cy="594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2"/>
              <p:cNvSpPr/>
              <p:nvPr/>
            </p:nvSpPr>
            <p:spPr>
              <a:xfrm>
                <a:off x="8400998" y="1587299"/>
                <a:ext cx="59400" cy="594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 name="Google Shape;100;p2"/>
              <p:cNvSpPr/>
              <p:nvPr/>
            </p:nvSpPr>
            <p:spPr>
              <a:xfrm>
                <a:off x="8603324" y="980275"/>
                <a:ext cx="59400" cy="594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 name="Google Shape;101;p2"/>
              <p:cNvSpPr/>
              <p:nvPr/>
            </p:nvSpPr>
            <p:spPr>
              <a:xfrm>
                <a:off x="8603324" y="1182617"/>
                <a:ext cx="59400" cy="594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2"/>
              <p:cNvSpPr/>
              <p:nvPr/>
            </p:nvSpPr>
            <p:spPr>
              <a:xfrm>
                <a:off x="8603324" y="1384958"/>
                <a:ext cx="59400" cy="594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 name="Google Shape;103;p2"/>
              <p:cNvSpPr/>
              <p:nvPr/>
            </p:nvSpPr>
            <p:spPr>
              <a:xfrm>
                <a:off x="8603349" y="1587299"/>
                <a:ext cx="59400" cy="594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104" name="Google Shape;104;p2"/>
          <p:cNvSpPr txBox="1"/>
          <p:nvPr>
            <p:ph type="ctrTitle"/>
          </p:nvPr>
        </p:nvSpPr>
        <p:spPr>
          <a:xfrm>
            <a:off x="685800" y="1541675"/>
            <a:ext cx="5740200" cy="2060100"/>
          </a:xfrm>
          <a:prstGeom prst="rect">
            <a:avLst/>
          </a:prstGeom>
        </p:spPr>
        <p:txBody>
          <a:bodyPr anchorCtr="0" anchor="ctr" bIns="0" lIns="0" spcFirstLastPara="1" rIns="0" wrap="square" tIns="0">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variant 1" type="blank">
  <p:cSld name="BLANK">
    <p:spTree>
      <p:nvGrpSpPr>
        <p:cNvPr id="453" name="Shape 453"/>
        <p:cNvGrpSpPr/>
        <p:nvPr/>
      </p:nvGrpSpPr>
      <p:grpSpPr>
        <a:xfrm>
          <a:off x="0" y="0"/>
          <a:ext cx="0" cy="0"/>
          <a:chOff x="0" y="0"/>
          <a:chExt cx="0" cy="0"/>
        </a:xfrm>
      </p:grpSpPr>
      <p:grpSp>
        <p:nvGrpSpPr>
          <p:cNvPr id="454" name="Google Shape;454;p11"/>
          <p:cNvGrpSpPr/>
          <p:nvPr/>
        </p:nvGrpSpPr>
        <p:grpSpPr>
          <a:xfrm>
            <a:off x="-207" y="0"/>
            <a:ext cx="9158157" cy="5149835"/>
            <a:chOff x="-207" y="0"/>
            <a:chExt cx="9158157" cy="5149835"/>
          </a:xfrm>
        </p:grpSpPr>
        <p:sp>
          <p:nvSpPr>
            <p:cNvPr id="455" name="Google Shape;455;p11"/>
            <p:cNvSpPr/>
            <p:nvPr/>
          </p:nvSpPr>
          <p:spPr>
            <a:xfrm>
              <a:off x="8504250" y="4489800"/>
              <a:ext cx="653700" cy="653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6" name="Google Shape;456;p11"/>
            <p:cNvSpPr/>
            <p:nvPr/>
          </p:nvSpPr>
          <p:spPr>
            <a:xfrm>
              <a:off x="0" y="0"/>
              <a:ext cx="653700" cy="51435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57" name="Google Shape;457;p11"/>
            <p:cNvGrpSpPr/>
            <p:nvPr/>
          </p:nvGrpSpPr>
          <p:grpSpPr>
            <a:xfrm>
              <a:off x="-207" y="664293"/>
              <a:ext cx="155867" cy="653721"/>
              <a:chOff x="5385375" y="498300"/>
              <a:chExt cx="802200" cy="556500"/>
            </a:xfrm>
          </p:grpSpPr>
          <p:sp>
            <p:nvSpPr>
              <p:cNvPr id="458" name="Google Shape;458;p11"/>
              <p:cNvSpPr/>
              <p:nvPr/>
            </p:nvSpPr>
            <p:spPr>
              <a:xfrm>
                <a:off x="5385375" y="498300"/>
                <a:ext cx="802200" cy="993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9" name="Google Shape;459;p11"/>
              <p:cNvSpPr/>
              <p:nvPr/>
            </p:nvSpPr>
            <p:spPr>
              <a:xfrm>
                <a:off x="5385375" y="726900"/>
                <a:ext cx="802200" cy="993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0" name="Google Shape;460;p11"/>
              <p:cNvSpPr/>
              <p:nvPr/>
            </p:nvSpPr>
            <p:spPr>
              <a:xfrm>
                <a:off x="5385375" y="955500"/>
                <a:ext cx="802200" cy="993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61" name="Google Shape;461;p11"/>
            <p:cNvGrpSpPr/>
            <p:nvPr/>
          </p:nvGrpSpPr>
          <p:grpSpPr>
            <a:xfrm>
              <a:off x="322384" y="4483463"/>
              <a:ext cx="666347" cy="666373"/>
              <a:chOff x="7134700" y="414375"/>
              <a:chExt cx="501919" cy="501900"/>
            </a:xfrm>
          </p:grpSpPr>
          <p:sp>
            <p:nvSpPr>
              <p:cNvPr id="462" name="Google Shape;462;p11"/>
              <p:cNvSpPr/>
              <p:nvPr/>
            </p:nvSpPr>
            <p:spPr>
              <a:xfrm>
                <a:off x="7134700" y="414375"/>
                <a:ext cx="44700" cy="44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3" name="Google Shape;463;p11"/>
              <p:cNvSpPr/>
              <p:nvPr/>
            </p:nvSpPr>
            <p:spPr>
              <a:xfrm>
                <a:off x="7287100" y="414375"/>
                <a:ext cx="44700" cy="44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4" name="Google Shape;464;p11"/>
              <p:cNvSpPr/>
              <p:nvPr/>
            </p:nvSpPr>
            <p:spPr>
              <a:xfrm>
                <a:off x="7439500" y="414375"/>
                <a:ext cx="44700" cy="44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5" name="Google Shape;465;p11"/>
              <p:cNvSpPr/>
              <p:nvPr/>
            </p:nvSpPr>
            <p:spPr>
              <a:xfrm>
                <a:off x="7134700" y="566775"/>
                <a:ext cx="44700" cy="44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6" name="Google Shape;466;p11"/>
              <p:cNvSpPr/>
              <p:nvPr/>
            </p:nvSpPr>
            <p:spPr>
              <a:xfrm>
                <a:off x="7287100" y="566775"/>
                <a:ext cx="44700" cy="44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7" name="Google Shape;467;p11"/>
              <p:cNvSpPr/>
              <p:nvPr/>
            </p:nvSpPr>
            <p:spPr>
              <a:xfrm>
                <a:off x="7439500" y="566775"/>
                <a:ext cx="44700" cy="44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8" name="Google Shape;468;p11"/>
              <p:cNvSpPr/>
              <p:nvPr/>
            </p:nvSpPr>
            <p:spPr>
              <a:xfrm>
                <a:off x="7134700" y="719175"/>
                <a:ext cx="44700" cy="44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9" name="Google Shape;469;p11"/>
              <p:cNvSpPr/>
              <p:nvPr/>
            </p:nvSpPr>
            <p:spPr>
              <a:xfrm>
                <a:off x="7287100" y="719175"/>
                <a:ext cx="44700" cy="44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0" name="Google Shape;470;p11"/>
              <p:cNvSpPr/>
              <p:nvPr/>
            </p:nvSpPr>
            <p:spPr>
              <a:xfrm>
                <a:off x="7439500" y="719175"/>
                <a:ext cx="44700" cy="44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1" name="Google Shape;471;p11"/>
              <p:cNvSpPr/>
              <p:nvPr/>
            </p:nvSpPr>
            <p:spPr>
              <a:xfrm>
                <a:off x="7134700" y="871575"/>
                <a:ext cx="44700" cy="44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2" name="Google Shape;472;p11"/>
              <p:cNvSpPr/>
              <p:nvPr/>
            </p:nvSpPr>
            <p:spPr>
              <a:xfrm>
                <a:off x="7287100" y="871575"/>
                <a:ext cx="44700" cy="44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3" name="Google Shape;473;p11"/>
              <p:cNvSpPr/>
              <p:nvPr/>
            </p:nvSpPr>
            <p:spPr>
              <a:xfrm>
                <a:off x="7439500" y="871575"/>
                <a:ext cx="44700" cy="44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4" name="Google Shape;474;p11"/>
              <p:cNvSpPr/>
              <p:nvPr/>
            </p:nvSpPr>
            <p:spPr>
              <a:xfrm>
                <a:off x="7591900" y="414375"/>
                <a:ext cx="44700" cy="44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5" name="Google Shape;475;p11"/>
              <p:cNvSpPr/>
              <p:nvPr/>
            </p:nvSpPr>
            <p:spPr>
              <a:xfrm>
                <a:off x="7591900" y="566775"/>
                <a:ext cx="44700" cy="44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6" name="Google Shape;476;p11"/>
              <p:cNvSpPr/>
              <p:nvPr/>
            </p:nvSpPr>
            <p:spPr>
              <a:xfrm>
                <a:off x="7591900" y="719175"/>
                <a:ext cx="44700" cy="44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7" name="Google Shape;477;p11"/>
              <p:cNvSpPr/>
              <p:nvPr/>
            </p:nvSpPr>
            <p:spPr>
              <a:xfrm>
                <a:off x="7591919" y="871575"/>
                <a:ext cx="44700" cy="44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78" name="Google Shape;478;p11"/>
            <p:cNvGrpSpPr/>
            <p:nvPr/>
          </p:nvGrpSpPr>
          <p:grpSpPr>
            <a:xfrm>
              <a:off x="8832384" y="670955"/>
              <a:ext cx="311815" cy="653721"/>
              <a:chOff x="5385375" y="498300"/>
              <a:chExt cx="802200" cy="556500"/>
            </a:xfrm>
          </p:grpSpPr>
          <p:sp>
            <p:nvSpPr>
              <p:cNvPr id="479" name="Google Shape;479;p11"/>
              <p:cNvSpPr/>
              <p:nvPr/>
            </p:nvSpPr>
            <p:spPr>
              <a:xfrm>
                <a:off x="5385375" y="498300"/>
                <a:ext cx="802200" cy="993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0" name="Google Shape;480;p11"/>
              <p:cNvSpPr/>
              <p:nvPr/>
            </p:nvSpPr>
            <p:spPr>
              <a:xfrm>
                <a:off x="5385375" y="726900"/>
                <a:ext cx="802200" cy="993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1" name="Google Shape;481;p11"/>
              <p:cNvSpPr/>
              <p:nvPr/>
            </p:nvSpPr>
            <p:spPr>
              <a:xfrm>
                <a:off x="5385375" y="955500"/>
                <a:ext cx="802200" cy="993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482" name="Google Shape;482;p11"/>
          <p:cNvSpPr txBox="1"/>
          <p:nvPr>
            <p:ph idx="12" type="sldNum"/>
          </p:nvPr>
        </p:nvSpPr>
        <p:spPr>
          <a:xfrm>
            <a:off x="8504254" y="4489800"/>
            <a:ext cx="653700" cy="653700"/>
          </a:xfrm>
          <a:prstGeom prst="rect">
            <a:avLst/>
          </a:prstGeom>
        </p:spPr>
        <p:txBody>
          <a:bodyPr anchorCtr="0" anchor="ctr" bIns="0" lIns="0" spcFirstLastPara="1" rIns="0" wrap="square" tIns="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variant 2">
  <p:cSld name="BLANK_1">
    <p:spTree>
      <p:nvGrpSpPr>
        <p:cNvPr id="483" name="Shape 483"/>
        <p:cNvGrpSpPr/>
        <p:nvPr/>
      </p:nvGrpSpPr>
      <p:grpSpPr>
        <a:xfrm>
          <a:off x="0" y="0"/>
          <a:ext cx="0" cy="0"/>
          <a:chOff x="0" y="0"/>
          <a:chExt cx="0" cy="0"/>
        </a:xfrm>
      </p:grpSpPr>
      <p:sp>
        <p:nvSpPr>
          <p:cNvPr id="484" name="Google Shape;484;p12"/>
          <p:cNvSpPr/>
          <p:nvPr/>
        </p:nvSpPr>
        <p:spPr>
          <a:xfrm>
            <a:off x="8490504" y="4489800"/>
            <a:ext cx="653700" cy="6537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5" name="Google Shape;485;p12"/>
          <p:cNvSpPr/>
          <p:nvPr/>
        </p:nvSpPr>
        <p:spPr>
          <a:xfrm>
            <a:off x="0" y="0"/>
            <a:ext cx="6537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86" name="Google Shape;486;p12"/>
          <p:cNvGrpSpPr/>
          <p:nvPr/>
        </p:nvGrpSpPr>
        <p:grpSpPr>
          <a:xfrm>
            <a:off x="-207" y="664293"/>
            <a:ext cx="155867" cy="653721"/>
            <a:chOff x="5385375" y="498300"/>
            <a:chExt cx="802200" cy="556500"/>
          </a:xfrm>
        </p:grpSpPr>
        <p:sp>
          <p:nvSpPr>
            <p:cNvPr id="487" name="Google Shape;487;p12"/>
            <p:cNvSpPr/>
            <p:nvPr/>
          </p:nvSpPr>
          <p:spPr>
            <a:xfrm>
              <a:off x="5385375" y="498300"/>
              <a:ext cx="802200" cy="993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8" name="Google Shape;488;p12"/>
            <p:cNvSpPr/>
            <p:nvPr/>
          </p:nvSpPr>
          <p:spPr>
            <a:xfrm>
              <a:off x="5385375" y="726900"/>
              <a:ext cx="802200" cy="993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9" name="Google Shape;489;p12"/>
            <p:cNvSpPr/>
            <p:nvPr/>
          </p:nvSpPr>
          <p:spPr>
            <a:xfrm>
              <a:off x="5385375" y="955500"/>
              <a:ext cx="802200" cy="993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90" name="Google Shape;490;p12"/>
          <p:cNvGrpSpPr/>
          <p:nvPr/>
        </p:nvGrpSpPr>
        <p:grpSpPr>
          <a:xfrm>
            <a:off x="322384" y="657975"/>
            <a:ext cx="666347" cy="666373"/>
            <a:chOff x="7134700" y="414375"/>
            <a:chExt cx="501919" cy="501900"/>
          </a:xfrm>
        </p:grpSpPr>
        <p:sp>
          <p:nvSpPr>
            <p:cNvPr id="491" name="Google Shape;491;p12"/>
            <p:cNvSpPr/>
            <p:nvPr/>
          </p:nvSpPr>
          <p:spPr>
            <a:xfrm>
              <a:off x="7134700" y="414375"/>
              <a:ext cx="44700" cy="447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2" name="Google Shape;492;p12"/>
            <p:cNvSpPr/>
            <p:nvPr/>
          </p:nvSpPr>
          <p:spPr>
            <a:xfrm>
              <a:off x="7287100" y="414375"/>
              <a:ext cx="44700" cy="447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3" name="Google Shape;493;p12"/>
            <p:cNvSpPr/>
            <p:nvPr/>
          </p:nvSpPr>
          <p:spPr>
            <a:xfrm>
              <a:off x="7439500" y="414375"/>
              <a:ext cx="44700" cy="447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4" name="Google Shape;494;p12"/>
            <p:cNvSpPr/>
            <p:nvPr/>
          </p:nvSpPr>
          <p:spPr>
            <a:xfrm>
              <a:off x="7134700" y="566775"/>
              <a:ext cx="44700" cy="447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5" name="Google Shape;495;p12"/>
            <p:cNvSpPr/>
            <p:nvPr/>
          </p:nvSpPr>
          <p:spPr>
            <a:xfrm>
              <a:off x="7287100" y="566775"/>
              <a:ext cx="44700" cy="447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6" name="Google Shape;496;p12"/>
            <p:cNvSpPr/>
            <p:nvPr/>
          </p:nvSpPr>
          <p:spPr>
            <a:xfrm>
              <a:off x="7439500" y="566775"/>
              <a:ext cx="44700" cy="447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7" name="Google Shape;497;p12"/>
            <p:cNvSpPr/>
            <p:nvPr/>
          </p:nvSpPr>
          <p:spPr>
            <a:xfrm>
              <a:off x="7134700" y="719175"/>
              <a:ext cx="44700" cy="447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8" name="Google Shape;498;p12"/>
            <p:cNvSpPr/>
            <p:nvPr/>
          </p:nvSpPr>
          <p:spPr>
            <a:xfrm>
              <a:off x="7287100" y="719175"/>
              <a:ext cx="44700" cy="447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9" name="Google Shape;499;p12"/>
            <p:cNvSpPr/>
            <p:nvPr/>
          </p:nvSpPr>
          <p:spPr>
            <a:xfrm>
              <a:off x="7439500" y="719175"/>
              <a:ext cx="44700" cy="447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0" name="Google Shape;500;p12"/>
            <p:cNvSpPr/>
            <p:nvPr/>
          </p:nvSpPr>
          <p:spPr>
            <a:xfrm>
              <a:off x="7134700" y="871575"/>
              <a:ext cx="44700" cy="447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1" name="Google Shape;501;p12"/>
            <p:cNvSpPr/>
            <p:nvPr/>
          </p:nvSpPr>
          <p:spPr>
            <a:xfrm>
              <a:off x="7287100" y="871575"/>
              <a:ext cx="44700" cy="447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2" name="Google Shape;502;p12"/>
            <p:cNvSpPr/>
            <p:nvPr/>
          </p:nvSpPr>
          <p:spPr>
            <a:xfrm>
              <a:off x="7439500" y="871575"/>
              <a:ext cx="44700" cy="447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3" name="Google Shape;503;p12"/>
            <p:cNvSpPr/>
            <p:nvPr/>
          </p:nvSpPr>
          <p:spPr>
            <a:xfrm>
              <a:off x="7591900" y="414375"/>
              <a:ext cx="44700" cy="447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4" name="Google Shape;504;p12"/>
            <p:cNvSpPr/>
            <p:nvPr/>
          </p:nvSpPr>
          <p:spPr>
            <a:xfrm>
              <a:off x="7591900" y="566775"/>
              <a:ext cx="44700" cy="447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5" name="Google Shape;505;p12"/>
            <p:cNvSpPr/>
            <p:nvPr/>
          </p:nvSpPr>
          <p:spPr>
            <a:xfrm>
              <a:off x="7591900" y="719175"/>
              <a:ext cx="44700" cy="447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6" name="Google Shape;506;p12"/>
            <p:cNvSpPr/>
            <p:nvPr/>
          </p:nvSpPr>
          <p:spPr>
            <a:xfrm>
              <a:off x="7591919" y="871575"/>
              <a:ext cx="44700" cy="447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07" name="Google Shape;507;p12"/>
          <p:cNvGrpSpPr/>
          <p:nvPr/>
        </p:nvGrpSpPr>
        <p:grpSpPr>
          <a:xfrm>
            <a:off x="8832384" y="670955"/>
            <a:ext cx="311815" cy="653721"/>
            <a:chOff x="5385375" y="498300"/>
            <a:chExt cx="802200" cy="556500"/>
          </a:xfrm>
        </p:grpSpPr>
        <p:sp>
          <p:nvSpPr>
            <p:cNvPr id="508" name="Google Shape;508;p12"/>
            <p:cNvSpPr/>
            <p:nvPr/>
          </p:nvSpPr>
          <p:spPr>
            <a:xfrm>
              <a:off x="5385375" y="498300"/>
              <a:ext cx="802200" cy="993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9" name="Google Shape;509;p12"/>
            <p:cNvSpPr/>
            <p:nvPr/>
          </p:nvSpPr>
          <p:spPr>
            <a:xfrm>
              <a:off x="5385375" y="726900"/>
              <a:ext cx="802200" cy="993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0" name="Google Shape;510;p12"/>
            <p:cNvSpPr/>
            <p:nvPr/>
          </p:nvSpPr>
          <p:spPr>
            <a:xfrm>
              <a:off x="5385375" y="955500"/>
              <a:ext cx="802200" cy="993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11" name="Google Shape;511;p12"/>
          <p:cNvSpPr txBox="1"/>
          <p:nvPr>
            <p:ph idx="12" type="sldNum"/>
          </p:nvPr>
        </p:nvSpPr>
        <p:spPr>
          <a:xfrm>
            <a:off x="8490504" y="4489800"/>
            <a:ext cx="653700" cy="653700"/>
          </a:xfrm>
          <a:prstGeom prst="rect">
            <a:avLst/>
          </a:prstGeom>
        </p:spPr>
        <p:txBody>
          <a:bodyPr anchorCtr="0" anchor="ctr" bIns="0" lIns="0" spcFirstLastPara="1" rIns="0" wrap="square" tIns="0">
            <a:noAutofit/>
          </a:bodyPr>
          <a:lstStyle>
            <a:lvl1pPr lvl="0" rtl="0">
              <a:buNone/>
              <a:defRPr>
                <a:solidFill>
                  <a:schemeClr val="dk1"/>
                </a:solidFill>
              </a:defRPr>
            </a:lvl1pPr>
            <a:lvl2pPr lvl="1" rtl="0">
              <a:buNone/>
              <a:defRPr>
                <a:solidFill>
                  <a:schemeClr val="dk1"/>
                </a:solidFill>
              </a:defRPr>
            </a:lvl2pPr>
            <a:lvl3pPr lvl="2" rtl="0">
              <a:buNone/>
              <a:defRPr>
                <a:solidFill>
                  <a:schemeClr val="dk1"/>
                </a:solidFill>
              </a:defRPr>
            </a:lvl3pPr>
            <a:lvl4pPr lvl="3" rtl="0">
              <a:buNone/>
              <a:defRPr>
                <a:solidFill>
                  <a:schemeClr val="dk1"/>
                </a:solidFill>
              </a:defRPr>
            </a:lvl4pPr>
            <a:lvl5pPr lvl="4" rtl="0">
              <a:buNone/>
              <a:defRPr>
                <a:solidFill>
                  <a:schemeClr val="dk1"/>
                </a:solidFill>
              </a:defRPr>
            </a:lvl5pPr>
            <a:lvl6pPr lvl="5" rtl="0">
              <a:buNone/>
              <a:defRPr>
                <a:solidFill>
                  <a:schemeClr val="dk1"/>
                </a:solidFill>
              </a:defRPr>
            </a:lvl6pPr>
            <a:lvl7pPr lvl="6" rtl="0">
              <a:buNone/>
              <a:defRPr>
                <a:solidFill>
                  <a:schemeClr val="dk1"/>
                </a:solidFill>
              </a:defRPr>
            </a:lvl7pPr>
            <a:lvl8pPr lvl="7" rtl="0">
              <a:buNone/>
              <a:defRPr>
                <a:solidFill>
                  <a:schemeClr val="dk1"/>
                </a:solidFill>
              </a:defRPr>
            </a:lvl8pPr>
            <a:lvl9pPr lvl="8" rtl="0">
              <a:buNone/>
              <a:defRPr>
                <a:solidFill>
                  <a:schemeClr val="dk1"/>
                </a:solidFill>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btitle">
  <p:cSld name="TITLE_1">
    <p:spTree>
      <p:nvGrpSpPr>
        <p:cNvPr id="105" name="Shape 105"/>
        <p:cNvGrpSpPr/>
        <p:nvPr/>
      </p:nvGrpSpPr>
      <p:grpSpPr>
        <a:xfrm>
          <a:off x="0" y="0"/>
          <a:ext cx="0" cy="0"/>
          <a:chOff x="0" y="0"/>
          <a:chExt cx="0" cy="0"/>
        </a:xfrm>
      </p:grpSpPr>
      <p:sp>
        <p:nvSpPr>
          <p:cNvPr id="106" name="Google Shape;106;p3"/>
          <p:cNvSpPr/>
          <p:nvPr/>
        </p:nvSpPr>
        <p:spPr>
          <a:xfrm>
            <a:off x="6100358" y="13"/>
            <a:ext cx="30504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p3"/>
          <p:cNvSpPr/>
          <p:nvPr/>
        </p:nvSpPr>
        <p:spPr>
          <a:xfrm>
            <a:off x="-175" y="1541675"/>
            <a:ext cx="6870000" cy="20601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08" name="Google Shape;108;p3"/>
          <p:cNvGrpSpPr/>
          <p:nvPr/>
        </p:nvGrpSpPr>
        <p:grpSpPr>
          <a:xfrm>
            <a:off x="8477595" y="4477088"/>
            <a:ext cx="666403" cy="666424"/>
            <a:chOff x="7996345" y="980275"/>
            <a:chExt cx="666403" cy="666424"/>
          </a:xfrm>
        </p:grpSpPr>
        <p:sp>
          <p:nvSpPr>
            <p:cNvPr id="109" name="Google Shape;109;p3"/>
            <p:cNvSpPr/>
            <p:nvPr/>
          </p:nvSpPr>
          <p:spPr>
            <a:xfrm>
              <a:off x="7996345" y="980275"/>
              <a:ext cx="59400" cy="594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3"/>
            <p:cNvSpPr/>
            <p:nvPr/>
          </p:nvSpPr>
          <p:spPr>
            <a:xfrm>
              <a:off x="8198672" y="980275"/>
              <a:ext cx="59400" cy="594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p3"/>
            <p:cNvSpPr/>
            <p:nvPr/>
          </p:nvSpPr>
          <p:spPr>
            <a:xfrm>
              <a:off x="8400998" y="980275"/>
              <a:ext cx="59400" cy="594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p3"/>
            <p:cNvSpPr/>
            <p:nvPr/>
          </p:nvSpPr>
          <p:spPr>
            <a:xfrm>
              <a:off x="7996345" y="1182617"/>
              <a:ext cx="59400" cy="594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3"/>
            <p:cNvSpPr/>
            <p:nvPr/>
          </p:nvSpPr>
          <p:spPr>
            <a:xfrm>
              <a:off x="8198672" y="1182617"/>
              <a:ext cx="59400" cy="594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3"/>
            <p:cNvSpPr/>
            <p:nvPr/>
          </p:nvSpPr>
          <p:spPr>
            <a:xfrm>
              <a:off x="8400998" y="1182617"/>
              <a:ext cx="59400" cy="594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3"/>
            <p:cNvSpPr/>
            <p:nvPr/>
          </p:nvSpPr>
          <p:spPr>
            <a:xfrm>
              <a:off x="7996345" y="1384958"/>
              <a:ext cx="59400" cy="594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3"/>
            <p:cNvSpPr/>
            <p:nvPr/>
          </p:nvSpPr>
          <p:spPr>
            <a:xfrm>
              <a:off x="8198672" y="1384958"/>
              <a:ext cx="59400" cy="594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3"/>
            <p:cNvSpPr/>
            <p:nvPr/>
          </p:nvSpPr>
          <p:spPr>
            <a:xfrm>
              <a:off x="8400998" y="1384958"/>
              <a:ext cx="59400" cy="594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3"/>
            <p:cNvSpPr/>
            <p:nvPr/>
          </p:nvSpPr>
          <p:spPr>
            <a:xfrm>
              <a:off x="7996345" y="1587299"/>
              <a:ext cx="59400" cy="594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3"/>
            <p:cNvSpPr/>
            <p:nvPr/>
          </p:nvSpPr>
          <p:spPr>
            <a:xfrm>
              <a:off x="8198672" y="1587299"/>
              <a:ext cx="59400" cy="594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3"/>
            <p:cNvSpPr/>
            <p:nvPr/>
          </p:nvSpPr>
          <p:spPr>
            <a:xfrm>
              <a:off x="8400998" y="1587299"/>
              <a:ext cx="59400" cy="594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3"/>
            <p:cNvSpPr/>
            <p:nvPr/>
          </p:nvSpPr>
          <p:spPr>
            <a:xfrm>
              <a:off x="8603324" y="980275"/>
              <a:ext cx="59400" cy="594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3"/>
            <p:cNvSpPr/>
            <p:nvPr/>
          </p:nvSpPr>
          <p:spPr>
            <a:xfrm>
              <a:off x="8603324" y="1182617"/>
              <a:ext cx="59400" cy="594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3"/>
            <p:cNvSpPr/>
            <p:nvPr/>
          </p:nvSpPr>
          <p:spPr>
            <a:xfrm>
              <a:off x="8603324" y="1384958"/>
              <a:ext cx="59400" cy="594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3"/>
            <p:cNvSpPr/>
            <p:nvPr/>
          </p:nvSpPr>
          <p:spPr>
            <a:xfrm>
              <a:off x="8603349" y="1587299"/>
              <a:ext cx="59400" cy="594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5" name="Google Shape;125;p3"/>
          <p:cNvGrpSpPr/>
          <p:nvPr/>
        </p:nvGrpSpPr>
        <p:grpSpPr>
          <a:xfrm>
            <a:off x="7042555" y="1541664"/>
            <a:ext cx="508369" cy="2060087"/>
            <a:chOff x="7022220" y="1541675"/>
            <a:chExt cx="464052" cy="1880499"/>
          </a:xfrm>
        </p:grpSpPr>
        <p:sp>
          <p:nvSpPr>
            <p:cNvPr id="126" name="Google Shape;126;p3"/>
            <p:cNvSpPr/>
            <p:nvPr/>
          </p:nvSpPr>
          <p:spPr>
            <a:xfrm>
              <a:off x="7022220" y="1541675"/>
              <a:ext cx="59400" cy="594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 name="Google Shape;127;p3"/>
            <p:cNvSpPr/>
            <p:nvPr/>
          </p:nvSpPr>
          <p:spPr>
            <a:xfrm>
              <a:off x="7224547" y="1541675"/>
              <a:ext cx="59400" cy="594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 name="Google Shape;128;p3"/>
            <p:cNvSpPr/>
            <p:nvPr/>
          </p:nvSpPr>
          <p:spPr>
            <a:xfrm>
              <a:off x="7426873" y="1541675"/>
              <a:ext cx="59400" cy="594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 name="Google Shape;129;p3"/>
            <p:cNvSpPr/>
            <p:nvPr/>
          </p:nvSpPr>
          <p:spPr>
            <a:xfrm>
              <a:off x="7022220" y="1744017"/>
              <a:ext cx="59400" cy="594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3"/>
            <p:cNvSpPr/>
            <p:nvPr/>
          </p:nvSpPr>
          <p:spPr>
            <a:xfrm>
              <a:off x="7224547" y="1744017"/>
              <a:ext cx="59400" cy="594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 name="Google Shape;131;p3"/>
            <p:cNvSpPr/>
            <p:nvPr/>
          </p:nvSpPr>
          <p:spPr>
            <a:xfrm>
              <a:off x="7426873" y="1744017"/>
              <a:ext cx="59400" cy="594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 name="Google Shape;132;p3"/>
            <p:cNvSpPr/>
            <p:nvPr/>
          </p:nvSpPr>
          <p:spPr>
            <a:xfrm>
              <a:off x="7022220" y="1946358"/>
              <a:ext cx="59400" cy="594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 name="Google Shape;133;p3"/>
            <p:cNvSpPr/>
            <p:nvPr/>
          </p:nvSpPr>
          <p:spPr>
            <a:xfrm>
              <a:off x="7224547" y="1946358"/>
              <a:ext cx="59400" cy="594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 name="Google Shape;134;p3"/>
            <p:cNvSpPr/>
            <p:nvPr/>
          </p:nvSpPr>
          <p:spPr>
            <a:xfrm>
              <a:off x="7426873" y="1946358"/>
              <a:ext cx="59400" cy="594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 name="Google Shape;135;p3"/>
            <p:cNvSpPr/>
            <p:nvPr/>
          </p:nvSpPr>
          <p:spPr>
            <a:xfrm>
              <a:off x="7022220" y="2148699"/>
              <a:ext cx="59400" cy="594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 name="Google Shape;136;p3"/>
            <p:cNvSpPr/>
            <p:nvPr/>
          </p:nvSpPr>
          <p:spPr>
            <a:xfrm>
              <a:off x="7224547" y="2148699"/>
              <a:ext cx="59400" cy="594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 name="Google Shape;137;p3"/>
            <p:cNvSpPr/>
            <p:nvPr/>
          </p:nvSpPr>
          <p:spPr>
            <a:xfrm>
              <a:off x="7426873" y="2148699"/>
              <a:ext cx="59400" cy="594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p3"/>
            <p:cNvSpPr/>
            <p:nvPr/>
          </p:nvSpPr>
          <p:spPr>
            <a:xfrm>
              <a:off x="7022220" y="2351050"/>
              <a:ext cx="59400" cy="594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 name="Google Shape;139;p3"/>
            <p:cNvSpPr/>
            <p:nvPr/>
          </p:nvSpPr>
          <p:spPr>
            <a:xfrm>
              <a:off x="7224547" y="2351050"/>
              <a:ext cx="59400" cy="594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 name="Google Shape;140;p3"/>
            <p:cNvSpPr/>
            <p:nvPr/>
          </p:nvSpPr>
          <p:spPr>
            <a:xfrm>
              <a:off x="7426873" y="2351050"/>
              <a:ext cx="59400" cy="594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p3"/>
            <p:cNvSpPr/>
            <p:nvPr/>
          </p:nvSpPr>
          <p:spPr>
            <a:xfrm>
              <a:off x="7022220" y="2553392"/>
              <a:ext cx="59400" cy="594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 name="Google Shape;142;p3"/>
            <p:cNvSpPr/>
            <p:nvPr/>
          </p:nvSpPr>
          <p:spPr>
            <a:xfrm>
              <a:off x="7224547" y="2553392"/>
              <a:ext cx="59400" cy="594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 name="Google Shape;143;p3"/>
            <p:cNvSpPr/>
            <p:nvPr/>
          </p:nvSpPr>
          <p:spPr>
            <a:xfrm>
              <a:off x="7426873" y="2553392"/>
              <a:ext cx="59400" cy="594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 name="Google Shape;144;p3"/>
            <p:cNvSpPr/>
            <p:nvPr/>
          </p:nvSpPr>
          <p:spPr>
            <a:xfrm>
              <a:off x="7022220" y="2755733"/>
              <a:ext cx="59400" cy="594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3"/>
            <p:cNvSpPr/>
            <p:nvPr/>
          </p:nvSpPr>
          <p:spPr>
            <a:xfrm>
              <a:off x="7224547" y="2755733"/>
              <a:ext cx="59400" cy="594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p3"/>
            <p:cNvSpPr/>
            <p:nvPr/>
          </p:nvSpPr>
          <p:spPr>
            <a:xfrm>
              <a:off x="7426873" y="2755733"/>
              <a:ext cx="59400" cy="594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3"/>
            <p:cNvSpPr/>
            <p:nvPr/>
          </p:nvSpPr>
          <p:spPr>
            <a:xfrm>
              <a:off x="7022220" y="2958074"/>
              <a:ext cx="59400" cy="594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 name="Google Shape;148;p3"/>
            <p:cNvSpPr/>
            <p:nvPr/>
          </p:nvSpPr>
          <p:spPr>
            <a:xfrm>
              <a:off x="7224547" y="2958074"/>
              <a:ext cx="59400" cy="594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 name="Google Shape;149;p3"/>
            <p:cNvSpPr/>
            <p:nvPr/>
          </p:nvSpPr>
          <p:spPr>
            <a:xfrm>
              <a:off x="7426873" y="2958074"/>
              <a:ext cx="59400" cy="594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p3"/>
            <p:cNvSpPr/>
            <p:nvPr/>
          </p:nvSpPr>
          <p:spPr>
            <a:xfrm>
              <a:off x="7022220" y="3160433"/>
              <a:ext cx="59400" cy="594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3"/>
            <p:cNvSpPr/>
            <p:nvPr/>
          </p:nvSpPr>
          <p:spPr>
            <a:xfrm>
              <a:off x="7224547" y="3160433"/>
              <a:ext cx="59400" cy="594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3"/>
            <p:cNvSpPr/>
            <p:nvPr/>
          </p:nvSpPr>
          <p:spPr>
            <a:xfrm>
              <a:off x="7426873" y="3160433"/>
              <a:ext cx="59400" cy="594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p3"/>
            <p:cNvSpPr/>
            <p:nvPr/>
          </p:nvSpPr>
          <p:spPr>
            <a:xfrm>
              <a:off x="7022220" y="3362774"/>
              <a:ext cx="59400" cy="594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 name="Google Shape;154;p3"/>
            <p:cNvSpPr/>
            <p:nvPr/>
          </p:nvSpPr>
          <p:spPr>
            <a:xfrm>
              <a:off x="7224547" y="3362774"/>
              <a:ext cx="59400" cy="594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 name="Google Shape;155;p3"/>
            <p:cNvSpPr/>
            <p:nvPr/>
          </p:nvSpPr>
          <p:spPr>
            <a:xfrm>
              <a:off x="7426873" y="3362774"/>
              <a:ext cx="59400" cy="594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6" name="Google Shape;156;p3"/>
          <p:cNvGrpSpPr/>
          <p:nvPr/>
        </p:nvGrpSpPr>
        <p:grpSpPr>
          <a:xfrm>
            <a:off x="-225" y="2135380"/>
            <a:ext cx="301822" cy="872770"/>
            <a:chOff x="-225" y="1987280"/>
            <a:chExt cx="318950" cy="922298"/>
          </a:xfrm>
        </p:grpSpPr>
        <p:sp>
          <p:nvSpPr>
            <p:cNvPr id="157" name="Google Shape;157;p3"/>
            <p:cNvSpPr/>
            <p:nvPr/>
          </p:nvSpPr>
          <p:spPr>
            <a:xfrm>
              <a:off x="-175" y="1987280"/>
              <a:ext cx="318900" cy="11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3"/>
            <p:cNvSpPr/>
            <p:nvPr/>
          </p:nvSpPr>
          <p:spPr>
            <a:xfrm>
              <a:off x="-175" y="2255817"/>
              <a:ext cx="318900" cy="11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 name="Google Shape;159;p3"/>
            <p:cNvSpPr/>
            <p:nvPr/>
          </p:nvSpPr>
          <p:spPr>
            <a:xfrm>
              <a:off x="-175" y="2524353"/>
              <a:ext cx="318900" cy="11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 name="Google Shape;160;p3"/>
            <p:cNvSpPr/>
            <p:nvPr/>
          </p:nvSpPr>
          <p:spPr>
            <a:xfrm>
              <a:off x="-225" y="2792878"/>
              <a:ext cx="318900" cy="11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1" name="Google Shape;161;p3"/>
          <p:cNvGrpSpPr/>
          <p:nvPr/>
        </p:nvGrpSpPr>
        <p:grpSpPr>
          <a:xfrm>
            <a:off x="8842175" y="668859"/>
            <a:ext cx="301822" cy="872807"/>
            <a:chOff x="-225" y="2255817"/>
            <a:chExt cx="318950" cy="922336"/>
          </a:xfrm>
        </p:grpSpPr>
        <p:sp>
          <p:nvSpPr>
            <p:cNvPr id="162" name="Google Shape;162;p3"/>
            <p:cNvSpPr/>
            <p:nvPr/>
          </p:nvSpPr>
          <p:spPr>
            <a:xfrm>
              <a:off x="-175" y="2255817"/>
              <a:ext cx="318900" cy="116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 name="Google Shape;163;p3"/>
            <p:cNvSpPr/>
            <p:nvPr/>
          </p:nvSpPr>
          <p:spPr>
            <a:xfrm>
              <a:off x="-175" y="2524353"/>
              <a:ext cx="318900" cy="116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 name="Google Shape;164;p3"/>
            <p:cNvSpPr/>
            <p:nvPr/>
          </p:nvSpPr>
          <p:spPr>
            <a:xfrm>
              <a:off x="-225" y="2792878"/>
              <a:ext cx="318900" cy="116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3"/>
            <p:cNvSpPr/>
            <p:nvPr/>
          </p:nvSpPr>
          <p:spPr>
            <a:xfrm>
              <a:off x="-225" y="3061453"/>
              <a:ext cx="318900" cy="116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6" name="Google Shape;166;p3"/>
          <p:cNvGrpSpPr/>
          <p:nvPr/>
        </p:nvGrpSpPr>
        <p:grpSpPr>
          <a:xfrm>
            <a:off x="6100350" y="4270684"/>
            <a:ext cx="301822" cy="872807"/>
            <a:chOff x="-225" y="2255817"/>
            <a:chExt cx="318950" cy="922336"/>
          </a:xfrm>
        </p:grpSpPr>
        <p:sp>
          <p:nvSpPr>
            <p:cNvPr id="167" name="Google Shape;167;p3"/>
            <p:cNvSpPr/>
            <p:nvPr/>
          </p:nvSpPr>
          <p:spPr>
            <a:xfrm>
              <a:off x="-175" y="2255817"/>
              <a:ext cx="318900" cy="1167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3"/>
            <p:cNvSpPr/>
            <p:nvPr/>
          </p:nvSpPr>
          <p:spPr>
            <a:xfrm>
              <a:off x="-175" y="2524353"/>
              <a:ext cx="318900" cy="1167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 name="Google Shape;169;p3"/>
            <p:cNvSpPr/>
            <p:nvPr/>
          </p:nvSpPr>
          <p:spPr>
            <a:xfrm>
              <a:off x="-225" y="2792878"/>
              <a:ext cx="318900" cy="1167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 name="Google Shape;170;p3"/>
            <p:cNvSpPr/>
            <p:nvPr/>
          </p:nvSpPr>
          <p:spPr>
            <a:xfrm>
              <a:off x="-225" y="3061453"/>
              <a:ext cx="318900" cy="1167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1" name="Google Shape;171;p3"/>
          <p:cNvGrpSpPr/>
          <p:nvPr/>
        </p:nvGrpSpPr>
        <p:grpSpPr>
          <a:xfrm>
            <a:off x="685795" y="0"/>
            <a:ext cx="666403" cy="666424"/>
            <a:chOff x="7996345" y="980275"/>
            <a:chExt cx="666403" cy="666424"/>
          </a:xfrm>
        </p:grpSpPr>
        <p:sp>
          <p:nvSpPr>
            <p:cNvPr id="172" name="Google Shape;172;p3"/>
            <p:cNvSpPr/>
            <p:nvPr/>
          </p:nvSpPr>
          <p:spPr>
            <a:xfrm>
              <a:off x="7996345" y="980275"/>
              <a:ext cx="59400" cy="594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p3"/>
            <p:cNvSpPr/>
            <p:nvPr/>
          </p:nvSpPr>
          <p:spPr>
            <a:xfrm>
              <a:off x="8198672" y="980275"/>
              <a:ext cx="59400" cy="594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 name="Google Shape;174;p3"/>
            <p:cNvSpPr/>
            <p:nvPr/>
          </p:nvSpPr>
          <p:spPr>
            <a:xfrm>
              <a:off x="8400998" y="980275"/>
              <a:ext cx="59400" cy="594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 name="Google Shape;175;p3"/>
            <p:cNvSpPr/>
            <p:nvPr/>
          </p:nvSpPr>
          <p:spPr>
            <a:xfrm>
              <a:off x="7996345" y="1182617"/>
              <a:ext cx="59400" cy="594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p3"/>
            <p:cNvSpPr/>
            <p:nvPr/>
          </p:nvSpPr>
          <p:spPr>
            <a:xfrm>
              <a:off x="8198672" y="1182617"/>
              <a:ext cx="59400" cy="594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p3"/>
            <p:cNvSpPr/>
            <p:nvPr/>
          </p:nvSpPr>
          <p:spPr>
            <a:xfrm>
              <a:off x="8400998" y="1182617"/>
              <a:ext cx="59400" cy="594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 name="Google Shape;178;p3"/>
            <p:cNvSpPr/>
            <p:nvPr/>
          </p:nvSpPr>
          <p:spPr>
            <a:xfrm>
              <a:off x="7996345" y="1384958"/>
              <a:ext cx="59400" cy="594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 name="Google Shape;179;p3"/>
            <p:cNvSpPr/>
            <p:nvPr/>
          </p:nvSpPr>
          <p:spPr>
            <a:xfrm>
              <a:off x="8198672" y="1384958"/>
              <a:ext cx="59400" cy="594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3"/>
            <p:cNvSpPr/>
            <p:nvPr/>
          </p:nvSpPr>
          <p:spPr>
            <a:xfrm>
              <a:off x="8400998" y="1384958"/>
              <a:ext cx="59400" cy="594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3"/>
            <p:cNvSpPr/>
            <p:nvPr/>
          </p:nvSpPr>
          <p:spPr>
            <a:xfrm>
              <a:off x="7996345" y="1587299"/>
              <a:ext cx="59400" cy="594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3"/>
            <p:cNvSpPr/>
            <p:nvPr/>
          </p:nvSpPr>
          <p:spPr>
            <a:xfrm>
              <a:off x="8198672" y="1587299"/>
              <a:ext cx="59400" cy="594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3"/>
            <p:cNvSpPr/>
            <p:nvPr/>
          </p:nvSpPr>
          <p:spPr>
            <a:xfrm>
              <a:off x="8400998" y="1587299"/>
              <a:ext cx="59400" cy="594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 name="Google Shape;184;p3"/>
            <p:cNvSpPr/>
            <p:nvPr/>
          </p:nvSpPr>
          <p:spPr>
            <a:xfrm>
              <a:off x="8603324" y="980275"/>
              <a:ext cx="59400" cy="594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 name="Google Shape;185;p3"/>
            <p:cNvSpPr/>
            <p:nvPr/>
          </p:nvSpPr>
          <p:spPr>
            <a:xfrm>
              <a:off x="8603324" y="1182617"/>
              <a:ext cx="59400" cy="594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3"/>
            <p:cNvSpPr/>
            <p:nvPr/>
          </p:nvSpPr>
          <p:spPr>
            <a:xfrm>
              <a:off x="8603324" y="1384958"/>
              <a:ext cx="59400" cy="594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3"/>
            <p:cNvSpPr/>
            <p:nvPr/>
          </p:nvSpPr>
          <p:spPr>
            <a:xfrm>
              <a:off x="8603349" y="1587299"/>
              <a:ext cx="59400" cy="594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88" name="Google Shape;188;p3"/>
          <p:cNvSpPr txBox="1"/>
          <p:nvPr>
            <p:ph type="ctrTitle"/>
          </p:nvPr>
        </p:nvSpPr>
        <p:spPr>
          <a:xfrm>
            <a:off x="603425" y="1794125"/>
            <a:ext cx="5497200" cy="872700"/>
          </a:xfrm>
          <a:prstGeom prst="rect">
            <a:avLst/>
          </a:prstGeom>
        </p:spPr>
        <p:txBody>
          <a:bodyPr anchorCtr="0" anchor="b" bIns="0" lIns="0" spcFirstLastPara="1" rIns="0" wrap="square" tIns="0">
            <a:noAutofit/>
          </a:bodyPr>
          <a:lstStyle>
            <a:lvl1pPr lvl="0" rtl="0">
              <a:spcBef>
                <a:spcPts val="0"/>
              </a:spcBef>
              <a:spcAft>
                <a:spcPts val="0"/>
              </a:spcAft>
              <a:buClr>
                <a:schemeClr val="dk1"/>
              </a:buClr>
              <a:buSzPts val="3600"/>
              <a:buNone/>
              <a:defRPr sz="3600">
                <a:solidFill>
                  <a:schemeClr val="dk1"/>
                </a:solidFill>
              </a:defRPr>
            </a:lvl1pPr>
            <a:lvl2pPr lvl="1" rtl="0">
              <a:spcBef>
                <a:spcPts val="0"/>
              </a:spcBef>
              <a:spcAft>
                <a:spcPts val="0"/>
              </a:spcAft>
              <a:buClr>
                <a:schemeClr val="dk1"/>
              </a:buClr>
              <a:buSzPts val="3600"/>
              <a:buNone/>
              <a:defRPr sz="3600">
                <a:solidFill>
                  <a:schemeClr val="dk1"/>
                </a:solidFill>
              </a:defRPr>
            </a:lvl2pPr>
            <a:lvl3pPr lvl="2" rtl="0">
              <a:spcBef>
                <a:spcPts val="0"/>
              </a:spcBef>
              <a:spcAft>
                <a:spcPts val="0"/>
              </a:spcAft>
              <a:buClr>
                <a:schemeClr val="dk1"/>
              </a:buClr>
              <a:buSzPts val="3600"/>
              <a:buNone/>
              <a:defRPr sz="3600">
                <a:solidFill>
                  <a:schemeClr val="dk1"/>
                </a:solidFill>
              </a:defRPr>
            </a:lvl3pPr>
            <a:lvl4pPr lvl="3" rtl="0">
              <a:spcBef>
                <a:spcPts val="0"/>
              </a:spcBef>
              <a:spcAft>
                <a:spcPts val="0"/>
              </a:spcAft>
              <a:buClr>
                <a:schemeClr val="dk1"/>
              </a:buClr>
              <a:buSzPts val="3600"/>
              <a:buNone/>
              <a:defRPr sz="3600">
                <a:solidFill>
                  <a:schemeClr val="dk1"/>
                </a:solidFill>
              </a:defRPr>
            </a:lvl4pPr>
            <a:lvl5pPr lvl="4" rtl="0">
              <a:spcBef>
                <a:spcPts val="0"/>
              </a:spcBef>
              <a:spcAft>
                <a:spcPts val="0"/>
              </a:spcAft>
              <a:buClr>
                <a:schemeClr val="dk1"/>
              </a:buClr>
              <a:buSzPts val="3600"/>
              <a:buNone/>
              <a:defRPr sz="3600">
                <a:solidFill>
                  <a:schemeClr val="dk1"/>
                </a:solidFill>
              </a:defRPr>
            </a:lvl5pPr>
            <a:lvl6pPr lvl="5" rtl="0">
              <a:spcBef>
                <a:spcPts val="0"/>
              </a:spcBef>
              <a:spcAft>
                <a:spcPts val="0"/>
              </a:spcAft>
              <a:buClr>
                <a:schemeClr val="dk1"/>
              </a:buClr>
              <a:buSzPts val="3600"/>
              <a:buNone/>
              <a:defRPr sz="3600">
                <a:solidFill>
                  <a:schemeClr val="dk1"/>
                </a:solidFill>
              </a:defRPr>
            </a:lvl6pPr>
            <a:lvl7pPr lvl="6" rtl="0">
              <a:spcBef>
                <a:spcPts val="0"/>
              </a:spcBef>
              <a:spcAft>
                <a:spcPts val="0"/>
              </a:spcAft>
              <a:buClr>
                <a:schemeClr val="dk1"/>
              </a:buClr>
              <a:buSzPts val="3600"/>
              <a:buNone/>
              <a:defRPr sz="3600">
                <a:solidFill>
                  <a:schemeClr val="dk1"/>
                </a:solidFill>
              </a:defRPr>
            </a:lvl7pPr>
            <a:lvl8pPr lvl="7" rtl="0">
              <a:spcBef>
                <a:spcPts val="0"/>
              </a:spcBef>
              <a:spcAft>
                <a:spcPts val="0"/>
              </a:spcAft>
              <a:buClr>
                <a:schemeClr val="dk1"/>
              </a:buClr>
              <a:buSzPts val="3600"/>
              <a:buNone/>
              <a:defRPr sz="3600">
                <a:solidFill>
                  <a:schemeClr val="dk1"/>
                </a:solidFill>
              </a:defRPr>
            </a:lvl8pPr>
            <a:lvl9pPr lvl="8" rtl="0">
              <a:spcBef>
                <a:spcPts val="0"/>
              </a:spcBef>
              <a:spcAft>
                <a:spcPts val="0"/>
              </a:spcAft>
              <a:buClr>
                <a:schemeClr val="dk1"/>
              </a:buClr>
              <a:buSzPts val="3600"/>
              <a:buNone/>
              <a:defRPr sz="3600">
                <a:solidFill>
                  <a:schemeClr val="dk1"/>
                </a:solidFill>
              </a:defRPr>
            </a:lvl9pPr>
          </a:lstStyle>
          <a:p/>
        </p:txBody>
      </p:sp>
      <p:sp>
        <p:nvSpPr>
          <p:cNvPr id="189" name="Google Shape;189;p3"/>
          <p:cNvSpPr txBox="1"/>
          <p:nvPr>
            <p:ph idx="1" type="subTitle"/>
          </p:nvPr>
        </p:nvSpPr>
        <p:spPr>
          <a:xfrm>
            <a:off x="603425" y="2604674"/>
            <a:ext cx="5497200" cy="379800"/>
          </a:xfrm>
          <a:prstGeom prst="rect">
            <a:avLst/>
          </a:prstGeom>
        </p:spPr>
        <p:txBody>
          <a:bodyPr anchorCtr="0" anchor="t" bIns="0" lIns="0" spcFirstLastPara="1" rIns="0" wrap="square" tIns="0">
            <a:noAutofit/>
          </a:bodyPr>
          <a:lstStyle>
            <a:lvl1pPr lvl="0" rtl="0">
              <a:spcBef>
                <a:spcPts val="0"/>
              </a:spcBef>
              <a:spcAft>
                <a:spcPts val="0"/>
              </a:spcAft>
              <a:buClr>
                <a:schemeClr val="lt1"/>
              </a:buClr>
              <a:buSzPts val="2400"/>
              <a:buNone/>
              <a:defRPr>
                <a:solidFill>
                  <a:schemeClr val="lt1"/>
                </a:solidFill>
              </a:defRPr>
            </a:lvl1pPr>
            <a:lvl2pPr lvl="1" rtl="0">
              <a:spcBef>
                <a:spcPts val="0"/>
              </a:spcBef>
              <a:spcAft>
                <a:spcPts val="0"/>
              </a:spcAft>
              <a:buClr>
                <a:schemeClr val="lt1"/>
              </a:buClr>
              <a:buSzPts val="3000"/>
              <a:buNone/>
              <a:defRPr sz="3000">
                <a:solidFill>
                  <a:schemeClr val="lt1"/>
                </a:solidFill>
              </a:defRPr>
            </a:lvl2pPr>
            <a:lvl3pPr lvl="2" rtl="0">
              <a:spcBef>
                <a:spcPts val="0"/>
              </a:spcBef>
              <a:spcAft>
                <a:spcPts val="0"/>
              </a:spcAft>
              <a:buClr>
                <a:schemeClr val="lt1"/>
              </a:buClr>
              <a:buSzPts val="3000"/>
              <a:buNone/>
              <a:defRPr sz="3000">
                <a:solidFill>
                  <a:schemeClr val="lt1"/>
                </a:solidFill>
              </a:defRPr>
            </a:lvl3pPr>
            <a:lvl4pPr lvl="3" rtl="0">
              <a:spcBef>
                <a:spcPts val="0"/>
              </a:spcBef>
              <a:spcAft>
                <a:spcPts val="0"/>
              </a:spcAft>
              <a:buClr>
                <a:schemeClr val="lt1"/>
              </a:buClr>
              <a:buSzPts val="3000"/>
              <a:buNone/>
              <a:defRPr sz="3000">
                <a:solidFill>
                  <a:schemeClr val="lt1"/>
                </a:solidFill>
              </a:defRPr>
            </a:lvl4pPr>
            <a:lvl5pPr lvl="4" rtl="0">
              <a:spcBef>
                <a:spcPts val="0"/>
              </a:spcBef>
              <a:spcAft>
                <a:spcPts val="0"/>
              </a:spcAft>
              <a:buClr>
                <a:schemeClr val="lt1"/>
              </a:buClr>
              <a:buSzPts val="3000"/>
              <a:buNone/>
              <a:defRPr sz="3000">
                <a:solidFill>
                  <a:schemeClr val="lt1"/>
                </a:solidFill>
              </a:defRPr>
            </a:lvl5pPr>
            <a:lvl6pPr lvl="5" rtl="0">
              <a:spcBef>
                <a:spcPts val="0"/>
              </a:spcBef>
              <a:spcAft>
                <a:spcPts val="0"/>
              </a:spcAft>
              <a:buClr>
                <a:schemeClr val="lt1"/>
              </a:buClr>
              <a:buSzPts val="3000"/>
              <a:buNone/>
              <a:defRPr sz="3000">
                <a:solidFill>
                  <a:schemeClr val="lt1"/>
                </a:solidFill>
              </a:defRPr>
            </a:lvl6pPr>
            <a:lvl7pPr lvl="6" rtl="0">
              <a:spcBef>
                <a:spcPts val="0"/>
              </a:spcBef>
              <a:spcAft>
                <a:spcPts val="0"/>
              </a:spcAft>
              <a:buClr>
                <a:schemeClr val="lt1"/>
              </a:buClr>
              <a:buSzPts val="3000"/>
              <a:buNone/>
              <a:defRPr sz="3000">
                <a:solidFill>
                  <a:schemeClr val="lt1"/>
                </a:solidFill>
              </a:defRPr>
            </a:lvl7pPr>
            <a:lvl8pPr lvl="7" rtl="0">
              <a:spcBef>
                <a:spcPts val="0"/>
              </a:spcBef>
              <a:spcAft>
                <a:spcPts val="0"/>
              </a:spcAft>
              <a:buClr>
                <a:schemeClr val="lt1"/>
              </a:buClr>
              <a:buSzPts val="3000"/>
              <a:buNone/>
              <a:defRPr sz="3000">
                <a:solidFill>
                  <a:schemeClr val="lt1"/>
                </a:solidFill>
              </a:defRPr>
            </a:lvl8pPr>
            <a:lvl9pPr lvl="8" rtl="0">
              <a:spcBef>
                <a:spcPts val="0"/>
              </a:spcBef>
              <a:spcAft>
                <a:spcPts val="0"/>
              </a:spcAft>
              <a:buClr>
                <a:schemeClr val="lt1"/>
              </a:buClr>
              <a:buSzPts val="3000"/>
              <a:buNone/>
              <a:defRPr sz="3000">
                <a:solidFill>
                  <a:schemeClr val="lt1"/>
                </a:solidFill>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TITLE_1_1">
    <p:spTree>
      <p:nvGrpSpPr>
        <p:cNvPr id="190" name="Shape 190"/>
        <p:cNvGrpSpPr/>
        <p:nvPr/>
      </p:nvGrpSpPr>
      <p:grpSpPr>
        <a:xfrm>
          <a:off x="0" y="0"/>
          <a:ext cx="0" cy="0"/>
          <a:chOff x="0" y="0"/>
          <a:chExt cx="0" cy="0"/>
        </a:xfrm>
      </p:grpSpPr>
      <p:grpSp>
        <p:nvGrpSpPr>
          <p:cNvPr id="191" name="Google Shape;191;p4"/>
          <p:cNvGrpSpPr/>
          <p:nvPr/>
        </p:nvGrpSpPr>
        <p:grpSpPr>
          <a:xfrm>
            <a:off x="-175" y="0"/>
            <a:ext cx="9158125" cy="5149862"/>
            <a:chOff x="-175" y="0"/>
            <a:chExt cx="9158125" cy="5149862"/>
          </a:xfrm>
        </p:grpSpPr>
        <p:sp>
          <p:nvSpPr>
            <p:cNvPr id="192" name="Google Shape;192;p4"/>
            <p:cNvSpPr/>
            <p:nvPr/>
          </p:nvSpPr>
          <p:spPr>
            <a:xfrm>
              <a:off x="0" y="0"/>
              <a:ext cx="7845600" cy="51435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93" name="Google Shape;193;p4"/>
            <p:cNvGrpSpPr/>
            <p:nvPr/>
          </p:nvGrpSpPr>
          <p:grpSpPr>
            <a:xfrm>
              <a:off x="-175" y="664293"/>
              <a:ext cx="318794" cy="653721"/>
              <a:chOff x="5385375" y="498300"/>
              <a:chExt cx="802200" cy="556500"/>
            </a:xfrm>
          </p:grpSpPr>
          <p:sp>
            <p:nvSpPr>
              <p:cNvPr id="194" name="Google Shape;194;p4"/>
              <p:cNvSpPr/>
              <p:nvPr/>
            </p:nvSpPr>
            <p:spPr>
              <a:xfrm>
                <a:off x="5385375" y="498300"/>
                <a:ext cx="802200" cy="993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 name="Google Shape;195;p4"/>
              <p:cNvSpPr/>
              <p:nvPr/>
            </p:nvSpPr>
            <p:spPr>
              <a:xfrm>
                <a:off x="5385375" y="726900"/>
                <a:ext cx="802200" cy="993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p4"/>
              <p:cNvSpPr/>
              <p:nvPr/>
            </p:nvSpPr>
            <p:spPr>
              <a:xfrm>
                <a:off x="5385375" y="955500"/>
                <a:ext cx="802200" cy="993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97" name="Google Shape;197;p4"/>
            <p:cNvSpPr/>
            <p:nvPr/>
          </p:nvSpPr>
          <p:spPr>
            <a:xfrm>
              <a:off x="666125" y="660475"/>
              <a:ext cx="666300" cy="6663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 name="Google Shape;198;p4"/>
            <p:cNvSpPr/>
            <p:nvPr/>
          </p:nvSpPr>
          <p:spPr>
            <a:xfrm>
              <a:off x="8504250" y="4489800"/>
              <a:ext cx="653700" cy="653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99" name="Google Shape;199;p4"/>
            <p:cNvGrpSpPr/>
            <p:nvPr/>
          </p:nvGrpSpPr>
          <p:grpSpPr>
            <a:xfrm>
              <a:off x="8994728" y="670955"/>
              <a:ext cx="149289" cy="653721"/>
              <a:chOff x="5385375" y="498300"/>
              <a:chExt cx="802200" cy="556500"/>
            </a:xfrm>
          </p:grpSpPr>
          <p:sp>
            <p:nvSpPr>
              <p:cNvPr id="200" name="Google Shape;200;p4"/>
              <p:cNvSpPr/>
              <p:nvPr/>
            </p:nvSpPr>
            <p:spPr>
              <a:xfrm>
                <a:off x="5385375" y="498300"/>
                <a:ext cx="802200" cy="993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p4"/>
              <p:cNvSpPr/>
              <p:nvPr/>
            </p:nvSpPr>
            <p:spPr>
              <a:xfrm>
                <a:off x="5385375" y="726900"/>
                <a:ext cx="802200" cy="993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p4"/>
              <p:cNvSpPr/>
              <p:nvPr/>
            </p:nvSpPr>
            <p:spPr>
              <a:xfrm>
                <a:off x="5385375" y="955500"/>
                <a:ext cx="802200" cy="993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3" name="Google Shape;203;p4"/>
            <p:cNvGrpSpPr/>
            <p:nvPr/>
          </p:nvGrpSpPr>
          <p:grpSpPr>
            <a:xfrm>
              <a:off x="7508545" y="3014000"/>
              <a:ext cx="666403" cy="1475799"/>
              <a:chOff x="7508545" y="664625"/>
              <a:chExt cx="666403" cy="1475799"/>
            </a:xfrm>
          </p:grpSpPr>
          <p:sp>
            <p:nvSpPr>
              <p:cNvPr id="204" name="Google Shape;204;p4"/>
              <p:cNvSpPr/>
              <p:nvPr/>
            </p:nvSpPr>
            <p:spPr>
              <a:xfrm>
                <a:off x="7508545" y="664625"/>
                <a:ext cx="59344" cy="59348"/>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 name="Google Shape;205;p4"/>
              <p:cNvSpPr/>
              <p:nvPr/>
            </p:nvSpPr>
            <p:spPr>
              <a:xfrm>
                <a:off x="7710872" y="664625"/>
                <a:ext cx="59344" cy="59348"/>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p4"/>
              <p:cNvSpPr/>
              <p:nvPr/>
            </p:nvSpPr>
            <p:spPr>
              <a:xfrm>
                <a:off x="7913198" y="664625"/>
                <a:ext cx="59344" cy="59348"/>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 name="Google Shape;207;p4"/>
              <p:cNvSpPr/>
              <p:nvPr/>
            </p:nvSpPr>
            <p:spPr>
              <a:xfrm>
                <a:off x="7508545" y="866967"/>
                <a:ext cx="59344" cy="59348"/>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 name="Google Shape;208;p4"/>
              <p:cNvSpPr/>
              <p:nvPr/>
            </p:nvSpPr>
            <p:spPr>
              <a:xfrm>
                <a:off x="7710872" y="866967"/>
                <a:ext cx="59344" cy="59348"/>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 name="Google Shape;209;p4"/>
              <p:cNvSpPr/>
              <p:nvPr/>
            </p:nvSpPr>
            <p:spPr>
              <a:xfrm>
                <a:off x="7913198" y="866967"/>
                <a:ext cx="59344" cy="59348"/>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p4"/>
              <p:cNvSpPr/>
              <p:nvPr/>
            </p:nvSpPr>
            <p:spPr>
              <a:xfrm>
                <a:off x="7508545" y="1069308"/>
                <a:ext cx="59344" cy="59348"/>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 name="Google Shape;211;p4"/>
              <p:cNvSpPr/>
              <p:nvPr/>
            </p:nvSpPr>
            <p:spPr>
              <a:xfrm>
                <a:off x="7710872" y="1069308"/>
                <a:ext cx="59344" cy="59348"/>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 name="Google Shape;212;p4"/>
              <p:cNvSpPr/>
              <p:nvPr/>
            </p:nvSpPr>
            <p:spPr>
              <a:xfrm>
                <a:off x="7913198" y="1069308"/>
                <a:ext cx="59344" cy="59348"/>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 name="Google Shape;213;p4"/>
              <p:cNvSpPr/>
              <p:nvPr/>
            </p:nvSpPr>
            <p:spPr>
              <a:xfrm>
                <a:off x="7508545" y="1271649"/>
                <a:ext cx="59344" cy="59348"/>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 name="Google Shape;214;p4"/>
              <p:cNvSpPr/>
              <p:nvPr/>
            </p:nvSpPr>
            <p:spPr>
              <a:xfrm>
                <a:off x="7710872" y="1271649"/>
                <a:ext cx="59344" cy="59348"/>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 name="Google Shape;215;p4"/>
              <p:cNvSpPr/>
              <p:nvPr/>
            </p:nvSpPr>
            <p:spPr>
              <a:xfrm>
                <a:off x="7913198" y="1271649"/>
                <a:ext cx="59344" cy="59348"/>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 name="Google Shape;216;p4"/>
              <p:cNvSpPr/>
              <p:nvPr/>
            </p:nvSpPr>
            <p:spPr>
              <a:xfrm>
                <a:off x="8115524" y="664625"/>
                <a:ext cx="59344" cy="59348"/>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 name="Google Shape;217;p4"/>
              <p:cNvSpPr/>
              <p:nvPr/>
            </p:nvSpPr>
            <p:spPr>
              <a:xfrm>
                <a:off x="8115524" y="866967"/>
                <a:ext cx="59344" cy="59348"/>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 name="Google Shape;218;p4"/>
              <p:cNvSpPr/>
              <p:nvPr/>
            </p:nvSpPr>
            <p:spPr>
              <a:xfrm>
                <a:off x="8115524" y="1069308"/>
                <a:ext cx="59344" cy="59348"/>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 name="Google Shape;219;p4"/>
              <p:cNvSpPr/>
              <p:nvPr/>
            </p:nvSpPr>
            <p:spPr>
              <a:xfrm>
                <a:off x="8115549" y="1271649"/>
                <a:ext cx="59344" cy="59348"/>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 name="Google Shape;220;p4"/>
              <p:cNvSpPr/>
              <p:nvPr/>
            </p:nvSpPr>
            <p:spPr>
              <a:xfrm>
                <a:off x="7508545" y="1474000"/>
                <a:ext cx="59400" cy="594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 name="Google Shape;221;p4"/>
              <p:cNvSpPr/>
              <p:nvPr/>
            </p:nvSpPr>
            <p:spPr>
              <a:xfrm>
                <a:off x="7710872" y="1474000"/>
                <a:ext cx="59400" cy="594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 name="Google Shape;222;p4"/>
              <p:cNvSpPr/>
              <p:nvPr/>
            </p:nvSpPr>
            <p:spPr>
              <a:xfrm>
                <a:off x="7913198" y="1474000"/>
                <a:ext cx="59400" cy="594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 name="Google Shape;223;p4"/>
              <p:cNvSpPr/>
              <p:nvPr/>
            </p:nvSpPr>
            <p:spPr>
              <a:xfrm>
                <a:off x="7508545" y="1676342"/>
                <a:ext cx="59400" cy="594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 name="Google Shape;224;p4"/>
              <p:cNvSpPr/>
              <p:nvPr/>
            </p:nvSpPr>
            <p:spPr>
              <a:xfrm>
                <a:off x="7710872" y="1676342"/>
                <a:ext cx="59400" cy="594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 name="Google Shape;225;p4"/>
              <p:cNvSpPr/>
              <p:nvPr/>
            </p:nvSpPr>
            <p:spPr>
              <a:xfrm>
                <a:off x="7913198" y="1676342"/>
                <a:ext cx="59400" cy="594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p4"/>
              <p:cNvSpPr/>
              <p:nvPr/>
            </p:nvSpPr>
            <p:spPr>
              <a:xfrm>
                <a:off x="7508545" y="1878683"/>
                <a:ext cx="59400" cy="594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 name="Google Shape;227;p4"/>
              <p:cNvSpPr/>
              <p:nvPr/>
            </p:nvSpPr>
            <p:spPr>
              <a:xfrm>
                <a:off x="7710872" y="1878683"/>
                <a:ext cx="59400" cy="594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 name="Google Shape;228;p4"/>
              <p:cNvSpPr/>
              <p:nvPr/>
            </p:nvSpPr>
            <p:spPr>
              <a:xfrm>
                <a:off x="7913198" y="1878683"/>
                <a:ext cx="59400" cy="594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 name="Google Shape;229;p4"/>
              <p:cNvSpPr/>
              <p:nvPr/>
            </p:nvSpPr>
            <p:spPr>
              <a:xfrm>
                <a:off x="7508545" y="2081024"/>
                <a:ext cx="59400" cy="594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 name="Google Shape;230;p4"/>
              <p:cNvSpPr/>
              <p:nvPr/>
            </p:nvSpPr>
            <p:spPr>
              <a:xfrm>
                <a:off x="7710872" y="2081024"/>
                <a:ext cx="59400" cy="594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 name="Google Shape;231;p4"/>
              <p:cNvSpPr/>
              <p:nvPr/>
            </p:nvSpPr>
            <p:spPr>
              <a:xfrm>
                <a:off x="7913198" y="2081024"/>
                <a:ext cx="59400" cy="594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 name="Google Shape;232;p4"/>
              <p:cNvSpPr/>
              <p:nvPr/>
            </p:nvSpPr>
            <p:spPr>
              <a:xfrm>
                <a:off x="8115524" y="1474000"/>
                <a:ext cx="59400" cy="594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 name="Google Shape;233;p4"/>
              <p:cNvSpPr/>
              <p:nvPr/>
            </p:nvSpPr>
            <p:spPr>
              <a:xfrm>
                <a:off x="8115524" y="1676342"/>
                <a:ext cx="59400" cy="594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 name="Google Shape;234;p4"/>
              <p:cNvSpPr/>
              <p:nvPr/>
            </p:nvSpPr>
            <p:spPr>
              <a:xfrm>
                <a:off x="8115524" y="1878683"/>
                <a:ext cx="59400" cy="594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 name="Google Shape;235;p4"/>
              <p:cNvSpPr/>
              <p:nvPr/>
            </p:nvSpPr>
            <p:spPr>
              <a:xfrm>
                <a:off x="8115549" y="2081024"/>
                <a:ext cx="59400" cy="594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6" name="Google Shape;236;p4"/>
            <p:cNvGrpSpPr/>
            <p:nvPr/>
          </p:nvGrpSpPr>
          <p:grpSpPr>
            <a:xfrm>
              <a:off x="666070" y="4483438"/>
              <a:ext cx="666403" cy="666424"/>
              <a:chOff x="7996345" y="980275"/>
              <a:chExt cx="666403" cy="666424"/>
            </a:xfrm>
          </p:grpSpPr>
          <p:sp>
            <p:nvSpPr>
              <p:cNvPr id="237" name="Google Shape;237;p4"/>
              <p:cNvSpPr/>
              <p:nvPr/>
            </p:nvSpPr>
            <p:spPr>
              <a:xfrm>
                <a:off x="7996345" y="980275"/>
                <a:ext cx="59400" cy="594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 name="Google Shape;238;p4"/>
              <p:cNvSpPr/>
              <p:nvPr/>
            </p:nvSpPr>
            <p:spPr>
              <a:xfrm>
                <a:off x="8198672" y="980275"/>
                <a:ext cx="59400" cy="594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 name="Google Shape;239;p4"/>
              <p:cNvSpPr/>
              <p:nvPr/>
            </p:nvSpPr>
            <p:spPr>
              <a:xfrm>
                <a:off x="8400998" y="980275"/>
                <a:ext cx="59400" cy="594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 name="Google Shape;240;p4"/>
              <p:cNvSpPr/>
              <p:nvPr/>
            </p:nvSpPr>
            <p:spPr>
              <a:xfrm>
                <a:off x="7996345" y="1182617"/>
                <a:ext cx="59400" cy="594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 name="Google Shape;241;p4"/>
              <p:cNvSpPr/>
              <p:nvPr/>
            </p:nvSpPr>
            <p:spPr>
              <a:xfrm>
                <a:off x="8198672" y="1182617"/>
                <a:ext cx="59400" cy="594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 name="Google Shape;242;p4"/>
              <p:cNvSpPr/>
              <p:nvPr/>
            </p:nvSpPr>
            <p:spPr>
              <a:xfrm>
                <a:off x="8400998" y="1182617"/>
                <a:ext cx="59400" cy="594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 name="Google Shape;243;p4"/>
              <p:cNvSpPr/>
              <p:nvPr/>
            </p:nvSpPr>
            <p:spPr>
              <a:xfrm>
                <a:off x="7996345" y="1384958"/>
                <a:ext cx="59400" cy="594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 name="Google Shape;244;p4"/>
              <p:cNvSpPr/>
              <p:nvPr/>
            </p:nvSpPr>
            <p:spPr>
              <a:xfrm>
                <a:off x="8198672" y="1384958"/>
                <a:ext cx="59400" cy="594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 name="Google Shape;245;p4"/>
              <p:cNvSpPr/>
              <p:nvPr/>
            </p:nvSpPr>
            <p:spPr>
              <a:xfrm>
                <a:off x="8400998" y="1384958"/>
                <a:ext cx="59400" cy="594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 name="Google Shape;246;p4"/>
              <p:cNvSpPr/>
              <p:nvPr/>
            </p:nvSpPr>
            <p:spPr>
              <a:xfrm>
                <a:off x="7996345" y="1587299"/>
                <a:ext cx="59400" cy="594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 name="Google Shape;247;p4"/>
              <p:cNvSpPr/>
              <p:nvPr/>
            </p:nvSpPr>
            <p:spPr>
              <a:xfrm>
                <a:off x="8198672" y="1587299"/>
                <a:ext cx="59400" cy="594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 name="Google Shape;248;p4"/>
              <p:cNvSpPr/>
              <p:nvPr/>
            </p:nvSpPr>
            <p:spPr>
              <a:xfrm>
                <a:off x="8400998" y="1587299"/>
                <a:ext cx="59400" cy="594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 name="Google Shape;249;p4"/>
              <p:cNvSpPr/>
              <p:nvPr/>
            </p:nvSpPr>
            <p:spPr>
              <a:xfrm>
                <a:off x="8603324" y="980275"/>
                <a:ext cx="59400" cy="594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 name="Google Shape;250;p4"/>
              <p:cNvSpPr/>
              <p:nvPr/>
            </p:nvSpPr>
            <p:spPr>
              <a:xfrm>
                <a:off x="8603324" y="1182617"/>
                <a:ext cx="59400" cy="594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 name="Google Shape;251;p4"/>
              <p:cNvSpPr/>
              <p:nvPr/>
            </p:nvSpPr>
            <p:spPr>
              <a:xfrm>
                <a:off x="8603324" y="1384958"/>
                <a:ext cx="59400" cy="594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 name="Google Shape;252;p4"/>
              <p:cNvSpPr/>
              <p:nvPr/>
            </p:nvSpPr>
            <p:spPr>
              <a:xfrm>
                <a:off x="8603349" y="1587299"/>
                <a:ext cx="59400" cy="594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253" name="Google Shape;253;p4"/>
          <p:cNvSpPr txBox="1"/>
          <p:nvPr>
            <p:ph idx="1" type="body"/>
          </p:nvPr>
        </p:nvSpPr>
        <p:spPr>
          <a:xfrm>
            <a:off x="1699000" y="660475"/>
            <a:ext cx="5045400" cy="3829200"/>
          </a:xfrm>
          <a:prstGeom prst="rect">
            <a:avLst/>
          </a:prstGeom>
        </p:spPr>
        <p:txBody>
          <a:bodyPr anchorCtr="0" anchor="t" bIns="0" lIns="0" spcFirstLastPara="1" rIns="0" wrap="square" tIns="0">
            <a:noAutofit/>
          </a:bodyPr>
          <a:lstStyle>
            <a:lvl1pPr indent="-457200" lvl="0" marL="457200" rtl="0">
              <a:lnSpc>
                <a:spcPct val="100000"/>
              </a:lnSpc>
              <a:spcBef>
                <a:spcPts val="600"/>
              </a:spcBef>
              <a:spcAft>
                <a:spcPts val="0"/>
              </a:spcAft>
              <a:buClr>
                <a:schemeClr val="lt1"/>
              </a:buClr>
              <a:buSzPts val="3600"/>
              <a:buFont typeface="Barlow SemiBold"/>
              <a:buChar char="▪"/>
              <a:defRPr sz="3600">
                <a:latin typeface="Barlow SemiBold"/>
                <a:ea typeface="Barlow SemiBold"/>
                <a:cs typeface="Barlow SemiBold"/>
                <a:sym typeface="Barlow SemiBold"/>
              </a:defRPr>
            </a:lvl1pPr>
            <a:lvl2pPr indent="-457200" lvl="1" marL="914400" rtl="0">
              <a:lnSpc>
                <a:spcPct val="100000"/>
              </a:lnSpc>
              <a:spcBef>
                <a:spcPts val="0"/>
              </a:spcBef>
              <a:spcAft>
                <a:spcPts val="0"/>
              </a:spcAft>
              <a:buClr>
                <a:schemeClr val="lt1"/>
              </a:buClr>
              <a:buSzPts val="3600"/>
              <a:buFont typeface="Barlow SemiBold"/>
              <a:buChar char="▫"/>
              <a:defRPr sz="3600">
                <a:latin typeface="Barlow SemiBold"/>
                <a:ea typeface="Barlow SemiBold"/>
                <a:cs typeface="Barlow SemiBold"/>
                <a:sym typeface="Barlow SemiBold"/>
              </a:defRPr>
            </a:lvl2pPr>
            <a:lvl3pPr indent="-457200" lvl="2" marL="1371600" rtl="0">
              <a:lnSpc>
                <a:spcPct val="100000"/>
              </a:lnSpc>
              <a:spcBef>
                <a:spcPts val="0"/>
              </a:spcBef>
              <a:spcAft>
                <a:spcPts val="0"/>
              </a:spcAft>
              <a:buSzPts val="3600"/>
              <a:buFont typeface="Barlow SemiBold"/>
              <a:buChar char="▫"/>
              <a:defRPr sz="3600">
                <a:latin typeface="Barlow SemiBold"/>
                <a:ea typeface="Barlow SemiBold"/>
                <a:cs typeface="Barlow SemiBold"/>
                <a:sym typeface="Barlow SemiBold"/>
              </a:defRPr>
            </a:lvl3pPr>
            <a:lvl4pPr indent="-457200" lvl="3" marL="1828800" rtl="0">
              <a:lnSpc>
                <a:spcPct val="100000"/>
              </a:lnSpc>
              <a:spcBef>
                <a:spcPts val="0"/>
              </a:spcBef>
              <a:spcAft>
                <a:spcPts val="0"/>
              </a:spcAft>
              <a:buSzPts val="3600"/>
              <a:buFont typeface="Barlow SemiBold"/>
              <a:buChar char="▫"/>
              <a:defRPr sz="3600">
                <a:latin typeface="Barlow SemiBold"/>
                <a:ea typeface="Barlow SemiBold"/>
                <a:cs typeface="Barlow SemiBold"/>
                <a:sym typeface="Barlow SemiBold"/>
              </a:defRPr>
            </a:lvl4pPr>
            <a:lvl5pPr indent="-457200" lvl="4" marL="2286000" rtl="0">
              <a:lnSpc>
                <a:spcPct val="100000"/>
              </a:lnSpc>
              <a:spcBef>
                <a:spcPts val="0"/>
              </a:spcBef>
              <a:spcAft>
                <a:spcPts val="0"/>
              </a:spcAft>
              <a:buSzPts val="3600"/>
              <a:buFont typeface="Barlow SemiBold"/>
              <a:buChar char="▫"/>
              <a:defRPr sz="3600">
                <a:latin typeface="Barlow SemiBold"/>
                <a:ea typeface="Barlow SemiBold"/>
                <a:cs typeface="Barlow SemiBold"/>
                <a:sym typeface="Barlow SemiBold"/>
              </a:defRPr>
            </a:lvl5pPr>
            <a:lvl6pPr indent="-457200" lvl="5" marL="2743200" rtl="0">
              <a:lnSpc>
                <a:spcPct val="100000"/>
              </a:lnSpc>
              <a:spcBef>
                <a:spcPts val="0"/>
              </a:spcBef>
              <a:spcAft>
                <a:spcPts val="0"/>
              </a:spcAft>
              <a:buSzPts val="3600"/>
              <a:buFont typeface="Barlow SemiBold"/>
              <a:buChar char="▫"/>
              <a:defRPr sz="3600">
                <a:latin typeface="Barlow SemiBold"/>
                <a:ea typeface="Barlow SemiBold"/>
                <a:cs typeface="Barlow SemiBold"/>
                <a:sym typeface="Barlow SemiBold"/>
              </a:defRPr>
            </a:lvl6pPr>
            <a:lvl7pPr indent="-457200" lvl="6" marL="3200400" rtl="0">
              <a:lnSpc>
                <a:spcPct val="100000"/>
              </a:lnSpc>
              <a:spcBef>
                <a:spcPts val="0"/>
              </a:spcBef>
              <a:spcAft>
                <a:spcPts val="0"/>
              </a:spcAft>
              <a:buSzPts val="3600"/>
              <a:buFont typeface="Barlow SemiBold"/>
              <a:buChar char="▫"/>
              <a:defRPr sz="3600">
                <a:latin typeface="Barlow SemiBold"/>
                <a:ea typeface="Barlow SemiBold"/>
                <a:cs typeface="Barlow SemiBold"/>
                <a:sym typeface="Barlow SemiBold"/>
              </a:defRPr>
            </a:lvl7pPr>
            <a:lvl8pPr indent="-457200" lvl="7" marL="3657600" rtl="0">
              <a:lnSpc>
                <a:spcPct val="100000"/>
              </a:lnSpc>
              <a:spcBef>
                <a:spcPts val="0"/>
              </a:spcBef>
              <a:spcAft>
                <a:spcPts val="0"/>
              </a:spcAft>
              <a:buSzPts val="3600"/>
              <a:buFont typeface="Barlow SemiBold"/>
              <a:buChar char="▫"/>
              <a:defRPr sz="3600">
                <a:latin typeface="Barlow SemiBold"/>
                <a:ea typeface="Barlow SemiBold"/>
                <a:cs typeface="Barlow SemiBold"/>
                <a:sym typeface="Barlow SemiBold"/>
              </a:defRPr>
            </a:lvl8pPr>
            <a:lvl9pPr indent="-457200" lvl="8" marL="4114800" rtl="0">
              <a:lnSpc>
                <a:spcPct val="100000"/>
              </a:lnSpc>
              <a:spcBef>
                <a:spcPts val="0"/>
              </a:spcBef>
              <a:spcAft>
                <a:spcPts val="0"/>
              </a:spcAft>
              <a:buSzPts val="3600"/>
              <a:buFont typeface="Barlow SemiBold"/>
              <a:buChar char="▫"/>
              <a:defRPr sz="3600">
                <a:latin typeface="Barlow SemiBold"/>
                <a:ea typeface="Barlow SemiBold"/>
                <a:cs typeface="Barlow SemiBold"/>
                <a:sym typeface="Barlow SemiBold"/>
              </a:defRPr>
            </a:lvl9pPr>
          </a:lstStyle>
          <a:p/>
        </p:txBody>
      </p:sp>
      <p:sp>
        <p:nvSpPr>
          <p:cNvPr id="254" name="Google Shape;254;p4"/>
          <p:cNvSpPr txBox="1"/>
          <p:nvPr/>
        </p:nvSpPr>
        <p:spPr>
          <a:xfrm>
            <a:off x="666125" y="574543"/>
            <a:ext cx="666300" cy="653700"/>
          </a:xfrm>
          <a:prstGeom prst="rect">
            <a:avLst/>
          </a:prstGeom>
          <a:noFill/>
          <a:ln>
            <a:noFill/>
          </a:ln>
        </p:spPr>
        <p:txBody>
          <a:bodyPr anchorCtr="0" anchor="t" bIns="0" lIns="0" spcFirstLastPara="1" rIns="0" wrap="square" tIns="0">
            <a:noAutofit/>
          </a:bodyPr>
          <a:lstStyle/>
          <a:p>
            <a:pPr indent="0" lvl="0" marL="0" rtl="0" algn="ctr">
              <a:spcBef>
                <a:spcPts val="0"/>
              </a:spcBef>
              <a:spcAft>
                <a:spcPts val="0"/>
              </a:spcAft>
              <a:buNone/>
            </a:pPr>
            <a:r>
              <a:rPr lang="en" sz="9600">
                <a:solidFill>
                  <a:schemeClr val="lt1"/>
                </a:solidFill>
              </a:rPr>
              <a:t>“</a:t>
            </a:r>
            <a:endParaRPr sz="9600">
              <a:solidFill>
                <a:schemeClr val="lt1"/>
              </a:solidFill>
            </a:endParaRPr>
          </a:p>
        </p:txBody>
      </p:sp>
      <p:sp>
        <p:nvSpPr>
          <p:cNvPr id="255" name="Google Shape;255;p4"/>
          <p:cNvSpPr txBox="1"/>
          <p:nvPr>
            <p:ph idx="12" type="sldNum"/>
          </p:nvPr>
        </p:nvSpPr>
        <p:spPr>
          <a:xfrm>
            <a:off x="8504254" y="4489800"/>
            <a:ext cx="653700" cy="653700"/>
          </a:xfrm>
          <a:prstGeom prst="rect">
            <a:avLst/>
          </a:prstGeom>
        </p:spPr>
        <p:txBody>
          <a:bodyPr anchorCtr="0" anchor="ctr" bIns="0" lIns="0" spcFirstLastPara="1" rIns="0" wrap="square" tIns="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1 column" type="tx">
  <p:cSld name="TITLE_AND_BODY">
    <p:spTree>
      <p:nvGrpSpPr>
        <p:cNvPr id="256" name="Shape 256"/>
        <p:cNvGrpSpPr/>
        <p:nvPr/>
      </p:nvGrpSpPr>
      <p:grpSpPr>
        <a:xfrm>
          <a:off x="0" y="0"/>
          <a:ext cx="0" cy="0"/>
          <a:chOff x="0" y="0"/>
          <a:chExt cx="0" cy="0"/>
        </a:xfrm>
      </p:grpSpPr>
      <p:grpSp>
        <p:nvGrpSpPr>
          <p:cNvPr id="257" name="Google Shape;257;p5"/>
          <p:cNvGrpSpPr/>
          <p:nvPr/>
        </p:nvGrpSpPr>
        <p:grpSpPr>
          <a:xfrm>
            <a:off x="-207" y="0"/>
            <a:ext cx="9158157" cy="5149835"/>
            <a:chOff x="-207" y="0"/>
            <a:chExt cx="9158157" cy="5149835"/>
          </a:xfrm>
        </p:grpSpPr>
        <p:sp>
          <p:nvSpPr>
            <p:cNvPr id="258" name="Google Shape;258;p5"/>
            <p:cNvSpPr/>
            <p:nvPr/>
          </p:nvSpPr>
          <p:spPr>
            <a:xfrm>
              <a:off x="8504250" y="4489800"/>
              <a:ext cx="653700" cy="653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 name="Google Shape;259;p5"/>
            <p:cNvSpPr/>
            <p:nvPr/>
          </p:nvSpPr>
          <p:spPr>
            <a:xfrm>
              <a:off x="0" y="0"/>
              <a:ext cx="653700" cy="51435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 name="Google Shape;260;p5"/>
            <p:cNvSpPr/>
            <p:nvPr/>
          </p:nvSpPr>
          <p:spPr>
            <a:xfrm>
              <a:off x="322375" y="664300"/>
              <a:ext cx="8181900" cy="653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61" name="Google Shape;261;p5"/>
            <p:cNvGrpSpPr/>
            <p:nvPr/>
          </p:nvGrpSpPr>
          <p:grpSpPr>
            <a:xfrm>
              <a:off x="-207" y="664293"/>
              <a:ext cx="155867" cy="653721"/>
              <a:chOff x="5385375" y="498300"/>
              <a:chExt cx="802200" cy="556500"/>
            </a:xfrm>
          </p:grpSpPr>
          <p:sp>
            <p:nvSpPr>
              <p:cNvPr id="262" name="Google Shape;262;p5"/>
              <p:cNvSpPr/>
              <p:nvPr/>
            </p:nvSpPr>
            <p:spPr>
              <a:xfrm>
                <a:off x="5385375" y="498300"/>
                <a:ext cx="802200" cy="993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 name="Google Shape;263;p5"/>
              <p:cNvSpPr/>
              <p:nvPr/>
            </p:nvSpPr>
            <p:spPr>
              <a:xfrm>
                <a:off x="5385375" y="726900"/>
                <a:ext cx="802200" cy="993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 name="Google Shape;264;p5"/>
              <p:cNvSpPr/>
              <p:nvPr/>
            </p:nvSpPr>
            <p:spPr>
              <a:xfrm>
                <a:off x="5385375" y="955500"/>
                <a:ext cx="802200" cy="993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5" name="Google Shape;265;p5"/>
            <p:cNvGrpSpPr/>
            <p:nvPr/>
          </p:nvGrpSpPr>
          <p:grpSpPr>
            <a:xfrm>
              <a:off x="322384" y="4483463"/>
              <a:ext cx="666347" cy="666373"/>
              <a:chOff x="7134700" y="414375"/>
              <a:chExt cx="501919" cy="501900"/>
            </a:xfrm>
          </p:grpSpPr>
          <p:sp>
            <p:nvSpPr>
              <p:cNvPr id="266" name="Google Shape;266;p5"/>
              <p:cNvSpPr/>
              <p:nvPr/>
            </p:nvSpPr>
            <p:spPr>
              <a:xfrm>
                <a:off x="7134700" y="414375"/>
                <a:ext cx="44700" cy="44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 name="Google Shape;267;p5"/>
              <p:cNvSpPr/>
              <p:nvPr/>
            </p:nvSpPr>
            <p:spPr>
              <a:xfrm>
                <a:off x="7287100" y="414375"/>
                <a:ext cx="44700" cy="44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 name="Google Shape;268;p5"/>
              <p:cNvSpPr/>
              <p:nvPr/>
            </p:nvSpPr>
            <p:spPr>
              <a:xfrm>
                <a:off x="7439500" y="414375"/>
                <a:ext cx="44700" cy="44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 name="Google Shape;269;p5"/>
              <p:cNvSpPr/>
              <p:nvPr/>
            </p:nvSpPr>
            <p:spPr>
              <a:xfrm>
                <a:off x="7134700" y="566775"/>
                <a:ext cx="44700" cy="44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 name="Google Shape;270;p5"/>
              <p:cNvSpPr/>
              <p:nvPr/>
            </p:nvSpPr>
            <p:spPr>
              <a:xfrm>
                <a:off x="7287100" y="566775"/>
                <a:ext cx="44700" cy="44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 name="Google Shape;271;p5"/>
              <p:cNvSpPr/>
              <p:nvPr/>
            </p:nvSpPr>
            <p:spPr>
              <a:xfrm>
                <a:off x="7439500" y="566775"/>
                <a:ext cx="44700" cy="44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 name="Google Shape;272;p5"/>
              <p:cNvSpPr/>
              <p:nvPr/>
            </p:nvSpPr>
            <p:spPr>
              <a:xfrm>
                <a:off x="7134700" y="719175"/>
                <a:ext cx="44700" cy="44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 name="Google Shape;273;p5"/>
              <p:cNvSpPr/>
              <p:nvPr/>
            </p:nvSpPr>
            <p:spPr>
              <a:xfrm>
                <a:off x="7287100" y="719175"/>
                <a:ext cx="44700" cy="44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 name="Google Shape;274;p5"/>
              <p:cNvSpPr/>
              <p:nvPr/>
            </p:nvSpPr>
            <p:spPr>
              <a:xfrm>
                <a:off x="7439500" y="719175"/>
                <a:ext cx="44700" cy="44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 name="Google Shape;275;p5"/>
              <p:cNvSpPr/>
              <p:nvPr/>
            </p:nvSpPr>
            <p:spPr>
              <a:xfrm>
                <a:off x="7134700" y="871575"/>
                <a:ext cx="44700" cy="44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 name="Google Shape;276;p5"/>
              <p:cNvSpPr/>
              <p:nvPr/>
            </p:nvSpPr>
            <p:spPr>
              <a:xfrm>
                <a:off x="7287100" y="871575"/>
                <a:ext cx="44700" cy="44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 name="Google Shape;277;p5"/>
              <p:cNvSpPr/>
              <p:nvPr/>
            </p:nvSpPr>
            <p:spPr>
              <a:xfrm>
                <a:off x="7439500" y="871575"/>
                <a:ext cx="44700" cy="44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 name="Google Shape;278;p5"/>
              <p:cNvSpPr/>
              <p:nvPr/>
            </p:nvSpPr>
            <p:spPr>
              <a:xfrm>
                <a:off x="7591900" y="414375"/>
                <a:ext cx="44700" cy="44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 name="Google Shape;279;p5"/>
              <p:cNvSpPr/>
              <p:nvPr/>
            </p:nvSpPr>
            <p:spPr>
              <a:xfrm>
                <a:off x="7591900" y="566775"/>
                <a:ext cx="44700" cy="44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 name="Google Shape;280;p5"/>
              <p:cNvSpPr/>
              <p:nvPr/>
            </p:nvSpPr>
            <p:spPr>
              <a:xfrm>
                <a:off x="7591900" y="719175"/>
                <a:ext cx="44700" cy="44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 name="Google Shape;281;p5"/>
              <p:cNvSpPr/>
              <p:nvPr/>
            </p:nvSpPr>
            <p:spPr>
              <a:xfrm>
                <a:off x="7591919" y="871575"/>
                <a:ext cx="44700" cy="44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82" name="Google Shape;282;p5"/>
            <p:cNvGrpSpPr/>
            <p:nvPr/>
          </p:nvGrpSpPr>
          <p:grpSpPr>
            <a:xfrm>
              <a:off x="8832384" y="670955"/>
              <a:ext cx="311815" cy="653721"/>
              <a:chOff x="5385375" y="498300"/>
              <a:chExt cx="802200" cy="556500"/>
            </a:xfrm>
          </p:grpSpPr>
          <p:sp>
            <p:nvSpPr>
              <p:cNvPr id="283" name="Google Shape;283;p5"/>
              <p:cNvSpPr/>
              <p:nvPr/>
            </p:nvSpPr>
            <p:spPr>
              <a:xfrm>
                <a:off x="5385375" y="498300"/>
                <a:ext cx="802200" cy="993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 name="Google Shape;284;p5"/>
              <p:cNvSpPr/>
              <p:nvPr/>
            </p:nvSpPr>
            <p:spPr>
              <a:xfrm>
                <a:off x="5385375" y="726900"/>
                <a:ext cx="802200" cy="993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 name="Google Shape;285;p5"/>
              <p:cNvSpPr/>
              <p:nvPr/>
            </p:nvSpPr>
            <p:spPr>
              <a:xfrm>
                <a:off x="5385375" y="955500"/>
                <a:ext cx="802200" cy="993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286" name="Google Shape;286;p5"/>
          <p:cNvSpPr txBox="1"/>
          <p:nvPr>
            <p:ph type="title"/>
          </p:nvPr>
        </p:nvSpPr>
        <p:spPr>
          <a:xfrm>
            <a:off x="661100" y="664300"/>
            <a:ext cx="7843200" cy="653700"/>
          </a:xfrm>
          <a:prstGeom prst="rect">
            <a:avLst/>
          </a:prstGeom>
        </p:spPr>
        <p:txBody>
          <a:bodyPr anchorCtr="0" anchor="ctr" bIns="0" lIns="0" spcFirstLastPara="1" rIns="0" wrap="square" tIns="0">
            <a:noAutofit/>
          </a:bodyPr>
          <a:lstStyle>
            <a:lvl1pPr lvl="0" rtl="0">
              <a:spcBef>
                <a:spcPts val="0"/>
              </a:spcBef>
              <a:spcAft>
                <a:spcPts val="0"/>
              </a:spcAft>
              <a:buSzPts val="2600"/>
              <a:buNone/>
              <a:defRPr/>
            </a:lvl1pPr>
            <a:lvl2pPr lvl="1" rtl="0">
              <a:spcBef>
                <a:spcPts val="0"/>
              </a:spcBef>
              <a:spcAft>
                <a:spcPts val="0"/>
              </a:spcAft>
              <a:buSzPts val="2600"/>
              <a:buNone/>
              <a:defRPr/>
            </a:lvl2pPr>
            <a:lvl3pPr lvl="2" rtl="0">
              <a:spcBef>
                <a:spcPts val="0"/>
              </a:spcBef>
              <a:spcAft>
                <a:spcPts val="0"/>
              </a:spcAft>
              <a:buSzPts val="2600"/>
              <a:buNone/>
              <a:defRPr/>
            </a:lvl3pPr>
            <a:lvl4pPr lvl="3" rtl="0">
              <a:spcBef>
                <a:spcPts val="0"/>
              </a:spcBef>
              <a:spcAft>
                <a:spcPts val="0"/>
              </a:spcAft>
              <a:buSzPts val="2600"/>
              <a:buNone/>
              <a:defRPr/>
            </a:lvl4pPr>
            <a:lvl5pPr lvl="4" rtl="0">
              <a:spcBef>
                <a:spcPts val="0"/>
              </a:spcBef>
              <a:spcAft>
                <a:spcPts val="0"/>
              </a:spcAft>
              <a:buSzPts val="2600"/>
              <a:buNone/>
              <a:defRPr/>
            </a:lvl5pPr>
            <a:lvl6pPr lvl="5" rtl="0">
              <a:spcBef>
                <a:spcPts val="0"/>
              </a:spcBef>
              <a:spcAft>
                <a:spcPts val="0"/>
              </a:spcAft>
              <a:buSzPts val="2600"/>
              <a:buNone/>
              <a:defRPr/>
            </a:lvl6pPr>
            <a:lvl7pPr lvl="6" rtl="0">
              <a:spcBef>
                <a:spcPts val="0"/>
              </a:spcBef>
              <a:spcAft>
                <a:spcPts val="0"/>
              </a:spcAft>
              <a:buSzPts val="2600"/>
              <a:buNone/>
              <a:defRPr/>
            </a:lvl7pPr>
            <a:lvl8pPr lvl="7" rtl="0">
              <a:spcBef>
                <a:spcPts val="0"/>
              </a:spcBef>
              <a:spcAft>
                <a:spcPts val="0"/>
              </a:spcAft>
              <a:buSzPts val="2600"/>
              <a:buNone/>
              <a:defRPr/>
            </a:lvl8pPr>
            <a:lvl9pPr lvl="8" rtl="0">
              <a:spcBef>
                <a:spcPts val="0"/>
              </a:spcBef>
              <a:spcAft>
                <a:spcPts val="0"/>
              </a:spcAft>
              <a:buSzPts val="2600"/>
              <a:buNone/>
              <a:defRPr/>
            </a:lvl9pPr>
          </a:lstStyle>
          <a:p/>
        </p:txBody>
      </p:sp>
      <p:sp>
        <p:nvSpPr>
          <p:cNvPr id="287" name="Google Shape;287;p5"/>
          <p:cNvSpPr txBox="1"/>
          <p:nvPr>
            <p:ph idx="1" type="body"/>
          </p:nvPr>
        </p:nvSpPr>
        <p:spPr>
          <a:xfrm>
            <a:off x="1199775" y="1599700"/>
            <a:ext cx="6650700" cy="2886000"/>
          </a:xfrm>
          <a:prstGeom prst="rect">
            <a:avLst/>
          </a:prstGeom>
        </p:spPr>
        <p:txBody>
          <a:bodyPr anchorCtr="0" anchor="t" bIns="0" lIns="0" spcFirstLastPara="1" rIns="0" wrap="square" tIns="0">
            <a:noAutofit/>
          </a:bodyPr>
          <a:lstStyle>
            <a:lvl1pPr indent="-381000" lvl="0" marL="457200" rtl="0">
              <a:spcBef>
                <a:spcPts val="600"/>
              </a:spcBef>
              <a:spcAft>
                <a:spcPts val="0"/>
              </a:spcAft>
              <a:buSzPts val="2400"/>
              <a:buChar char="▪"/>
              <a:defRPr/>
            </a:lvl1pPr>
            <a:lvl2pPr indent="-381000" lvl="1" marL="914400" rtl="0">
              <a:spcBef>
                <a:spcPts val="0"/>
              </a:spcBef>
              <a:spcAft>
                <a:spcPts val="0"/>
              </a:spcAft>
              <a:buSzPts val="2400"/>
              <a:buChar char="▫"/>
              <a:defRPr/>
            </a:lvl2pPr>
            <a:lvl3pPr indent="-381000" lvl="2" marL="1371600" rtl="0">
              <a:spcBef>
                <a:spcPts val="0"/>
              </a:spcBef>
              <a:spcAft>
                <a:spcPts val="0"/>
              </a:spcAft>
              <a:buSzPts val="2400"/>
              <a:buChar char="▫"/>
              <a:defRPr/>
            </a:lvl3pPr>
            <a:lvl4pPr indent="-381000" lvl="3" marL="1828800" rtl="0">
              <a:spcBef>
                <a:spcPts val="0"/>
              </a:spcBef>
              <a:spcAft>
                <a:spcPts val="0"/>
              </a:spcAft>
              <a:buSzPts val="2400"/>
              <a:buChar char="▫"/>
              <a:defRPr/>
            </a:lvl4pPr>
            <a:lvl5pPr indent="-381000" lvl="4" marL="2286000" rtl="0">
              <a:spcBef>
                <a:spcPts val="0"/>
              </a:spcBef>
              <a:spcAft>
                <a:spcPts val="0"/>
              </a:spcAft>
              <a:buSzPts val="2400"/>
              <a:buChar char="▫"/>
              <a:defRPr/>
            </a:lvl5pPr>
            <a:lvl6pPr indent="-381000" lvl="5" marL="2743200" rtl="0">
              <a:spcBef>
                <a:spcPts val="0"/>
              </a:spcBef>
              <a:spcAft>
                <a:spcPts val="0"/>
              </a:spcAft>
              <a:buSzPts val="2400"/>
              <a:buChar char="▫"/>
              <a:defRPr/>
            </a:lvl6pPr>
            <a:lvl7pPr indent="-381000" lvl="6" marL="3200400" rtl="0">
              <a:spcBef>
                <a:spcPts val="0"/>
              </a:spcBef>
              <a:spcAft>
                <a:spcPts val="0"/>
              </a:spcAft>
              <a:buSzPts val="2400"/>
              <a:buChar char="▫"/>
              <a:defRPr/>
            </a:lvl7pPr>
            <a:lvl8pPr indent="-381000" lvl="7" marL="3657600" rtl="0">
              <a:spcBef>
                <a:spcPts val="0"/>
              </a:spcBef>
              <a:spcAft>
                <a:spcPts val="0"/>
              </a:spcAft>
              <a:buSzPts val="2400"/>
              <a:buChar char="▫"/>
              <a:defRPr/>
            </a:lvl8pPr>
            <a:lvl9pPr indent="-381000" lvl="8" marL="4114800" rtl="0">
              <a:spcBef>
                <a:spcPts val="0"/>
              </a:spcBef>
              <a:spcAft>
                <a:spcPts val="0"/>
              </a:spcAft>
              <a:buSzPts val="2400"/>
              <a:buChar char="▫"/>
              <a:defRPr/>
            </a:lvl9pPr>
          </a:lstStyle>
          <a:p/>
        </p:txBody>
      </p:sp>
      <p:sp>
        <p:nvSpPr>
          <p:cNvPr id="288" name="Google Shape;288;p5"/>
          <p:cNvSpPr txBox="1"/>
          <p:nvPr>
            <p:ph idx="12" type="sldNum"/>
          </p:nvPr>
        </p:nvSpPr>
        <p:spPr>
          <a:xfrm>
            <a:off x="8504254" y="4489800"/>
            <a:ext cx="653700" cy="653700"/>
          </a:xfrm>
          <a:prstGeom prst="rect">
            <a:avLst/>
          </a:prstGeom>
        </p:spPr>
        <p:txBody>
          <a:bodyPr anchorCtr="0" anchor="ctr" bIns="0" lIns="0" spcFirstLastPara="1" rIns="0" wrap="square" tIns="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1 column + Image">
  <p:cSld name="TITLE_AND_BODY_1">
    <p:spTree>
      <p:nvGrpSpPr>
        <p:cNvPr id="289" name="Shape 289"/>
        <p:cNvGrpSpPr/>
        <p:nvPr/>
      </p:nvGrpSpPr>
      <p:grpSpPr>
        <a:xfrm>
          <a:off x="0" y="0"/>
          <a:ext cx="0" cy="0"/>
          <a:chOff x="0" y="0"/>
          <a:chExt cx="0" cy="0"/>
        </a:xfrm>
      </p:grpSpPr>
      <p:sp>
        <p:nvSpPr>
          <p:cNvPr id="290" name="Google Shape;290;p6"/>
          <p:cNvSpPr/>
          <p:nvPr/>
        </p:nvSpPr>
        <p:spPr>
          <a:xfrm>
            <a:off x="6100358" y="13"/>
            <a:ext cx="3050400" cy="51435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 name="Google Shape;291;p6"/>
          <p:cNvSpPr/>
          <p:nvPr/>
        </p:nvSpPr>
        <p:spPr>
          <a:xfrm>
            <a:off x="8504250" y="4489800"/>
            <a:ext cx="653700" cy="653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 name="Google Shape;292;p6"/>
          <p:cNvSpPr/>
          <p:nvPr/>
        </p:nvSpPr>
        <p:spPr>
          <a:xfrm>
            <a:off x="322375" y="646500"/>
            <a:ext cx="4470600" cy="653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93" name="Google Shape;293;p6"/>
          <p:cNvGrpSpPr/>
          <p:nvPr/>
        </p:nvGrpSpPr>
        <p:grpSpPr>
          <a:xfrm>
            <a:off x="-207" y="646493"/>
            <a:ext cx="155867" cy="653721"/>
            <a:chOff x="5385375" y="498300"/>
            <a:chExt cx="802200" cy="556500"/>
          </a:xfrm>
        </p:grpSpPr>
        <p:sp>
          <p:nvSpPr>
            <p:cNvPr id="294" name="Google Shape;294;p6"/>
            <p:cNvSpPr/>
            <p:nvPr/>
          </p:nvSpPr>
          <p:spPr>
            <a:xfrm>
              <a:off x="5385375" y="498300"/>
              <a:ext cx="802200" cy="993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 name="Google Shape;295;p6"/>
            <p:cNvSpPr/>
            <p:nvPr/>
          </p:nvSpPr>
          <p:spPr>
            <a:xfrm>
              <a:off x="5385375" y="726900"/>
              <a:ext cx="802200" cy="993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 name="Google Shape;296;p6"/>
            <p:cNvSpPr/>
            <p:nvPr/>
          </p:nvSpPr>
          <p:spPr>
            <a:xfrm>
              <a:off x="5385375" y="955500"/>
              <a:ext cx="802200" cy="993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97" name="Google Shape;297;p6"/>
          <p:cNvGrpSpPr/>
          <p:nvPr/>
        </p:nvGrpSpPr>
        <p:grpSpPr>
          <a:xfrm>
            <a:off x="5434002" y="4483463"/>
            <a:ext cx="666347" cy="666373"/>
            <a:chOff x="7134700" y="414375"/>
            <a:chExt cx="501919" cy="501900"/>
          </a:xfrm>
        </p:grpSpPr>
        <p:sp>
          <p:nvSpPr>
            <p:cNvPr id="298" name="Google Shape;298;p6"/>
            <p:cNvSpPr/>
            <p:nvPr/>
          </p:nvSpPr>
          <p:spPr>
            <a:xfrm>
              <a:off x="7134700" y="414375"/>
              <a:ext cx="44700" cy="44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 name="Google Shape;299;p6"/>
            <p:cNvSpPr/>
            <p:nvPr/>
          </p:nvSpPr>
          <p:spPr>
            <a:xfrm>
              <a:off x="7287100" y="414375"/>
              <a:ext cx="44700" cy="44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 name="Google Shape;300;p6"/>
            <p:cNvSpPr/>
            <p:nvPr/>
          </p:nvSpPr>
          <p:spPr>
            <a:xfrm>
              <a:off x="7439500" y="414375"/>
              <a:ext cx="44700" cy="44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 name="Google Shape;301;p6"/>
            <p:cNvSpPr/>
            <p:nvPr/>
          </p:nvSpPr>
          <p:spPr>
            <a:xfrm>
              <a:off x="7134700" y="566775"/>
              <a:ext cx="44700" cy="44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 name="Google Shape;302;p6"/>
            <p:cNvSpPr/>
            <p:nvPr/>
          </p:nvSpPr>
          <p:spPr>
            <a:xfrm>
              <a:off x="7287100" y="566775"/>
              <a:ext cx="44700" cy="44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 name="Google Shape;303;p6"/>
            <p:cNvSpPr/>
            <p:nvPr/>
          </p:nvSpPr>
          <p:spPr>
            <a:xfrm>
              <a:off x="7439500" y="566775"/>
              <a:ext cx="44700" cy="44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 name="Google Shape;304;p6"/>
            <p:cNvSpPr/>
            <p:nvPr/>
          </p:nvSpPr>
          <p:spPr>
            <a:xfrm>
              <a:off x="7134700" y="719175"/>
              <a:ext cx="44700" cy="44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 name="Google Shape;305;p6"/>
            <p:cNvSpPr/>
            <p:nvPr/>
          </p:nvSpPr>
          <p:spPr>
            <a:xfrm>
              <a:off x="7287100" y="719175"/>
              <a:ext cx="44700" cy="44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 name="Google Shape;306;p6"/>
            <p:cNvSpPr/>
            <p:nvPr/>
          </p:nvSpPr>
          <p:spPr>
            <a:xfrm>
              <a:off x="7439500" y="719175"/>
              <a:ext cx="44700" cy="44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 name="Google Shape;307;p6"/>
            <p:cNvSpPr/>
            <p:nvPr/>
          </p:nvSpPr>
          <p:spPr>
            <a:xfrm>
              <a:off x="7134700" y="871575"/>
              <a:ext cx="44700" cy="44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 name="Google Shape;308;p6"/>
            <p:cNvSpPr/>
            <p:nvPr/>
          </p:nvSpPr>
          <p:spPr>
            <a:xfrm>
              <a:off x="7287100" y="871575"/>
              <a:ext cx="44700" cy="44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 name="Google Shape;309;p6"/>
            <p:cNvSpPr/>
            <p:nvPr/>
          </p:nvSpPr>
          <p:spPr>
            <a:xfrm>
              <a:off x="7439500" y="871575"/>
              <a:ext cx="44700" cy="44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 name="Google Shape;310;p6"/>
            <p:cNvSpPr/>
            <p:nvPr/>
          </p:nvSpPr>
          <p:spPr>
            <a:xfrm>
              <a:off x="7591900" y="414375"/>
              <a:ext cx="44700" cy="44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 name="Google Shape;311;p6"/>
            <p:cNvSpPr/>
            <p:nvPr/>
          </p:nvSpPr>
          <p:spPr>
            <a:xfrm>
              <a:off x="7591900" y="566775"/>
              <a:ext cx="44700" cy="44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 name="Google Shape;312;p6"/>
            <p:cNvSpPr/>
            <p:nvPr/>
          </p:nvSpPr>
          <p:spPr>
            <a:xfrm>
              <a:off x="7591900" y="719175"/>
              <a:ext cx="44700" cy="44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 name="Google Shape;313;p6"/>
            <p:cNvSpPr/>
            <p:nvPr/>
          </p:nvSpPr>
          <p:spPr>
            <a:xfrm>
              <a:off x="7591919" y="871575"/>
              <a:ext cx="44700" cy="44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14" name="Google Shape;314;p6"/>
          <p:cNvGrpSpPr/>
          <p:nvPr/>
        </p:nvGrpSpPr>
        <p:grpSpPr>
          <a:xfrm rot="-5400000">
            <a:off x="8018100" y="-167410"/>
            <a:ext cx="318554" cy="653721"/>
            <a:chOff x="5385375" y="498300"/>
            <a:chExt cx="802200" cy="556500"/>
          </a:xfrm>
        </p:grpSpPr>
        <p:sp>
          <p:nvSpPr>
            <p:cNvPr id="315" name="Google Shape;315;p6"/>
            <p:cNvSpPr/>
            <p:nvPr/>
          </p:nvSpPr>
          <p:spPr>
            <a:xfrm>
              <a:off x="5385375" y="498300"/>
              <a:ext cx="802200" cy="993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 name="Google Shape;316;p6"/>
            <p:cNvSpPr/>
            <p:nvPr/>
          </p:nvSpPr>
          <p:spPr>
            <a:xfrm>
              <a:off x="5385375" y="726900"/>
              <a:ext cx="802200" cy="993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 name="Google Shape;317;p6"/>
            <p:cNvSpPr/>
            <p:nvPr/>
          </p:nvSpPr>
          <p:spPr>
            <a:xfrm>
              <a:off x="5385375" y="955500"/>
              <a:ext cx="802200" cy="993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18" name="Google Shape;318;p6"/>
          <p:cNvSpPr txBox="1"/>
          <p:nvPr>
            <p:ph type="title"/>
          </p:nvPr>
        </p:nvSpPr>
        <p:spPr>
          <a:xfrm>
            <a:off x="508700" y="646500"/>
            <a:ext cx="4284300" cy="653700"/>
          </a:xfrm>
          <a:prstGeom prst="rect">
            <a:avLst/>
          </a:prstGeom>
        </p:spPr>
        <p:txBody>
          <a:bodyPr anchorCtr="0" anchor="ctr" bIns="0" lIns="0" spcFirstLastPara="1" rIns="0" wrap="square" tIns="0">
            <a:noAutofit/>
          </a:bodyPr>
          <a:lstStyle>
            <a:lvl1pPr lvl="0" rtl="0">
              <a:lnSpc>
                <a:spcPct val="80000"/>
              </a:lnSpc>
              <a:spcBef>
                <a:spcPts val="0"/>
              </a:spcBef>
              <a:spcAft>
                <a:spcPts val="0"/>
              </a:spcAft>
              <a:buSzPts val="2600"/>
              <a:buNone/>
              <a:defRPr/>
            </a:lvl1pPr>
            <a:lvl2pPr lvl="1" rtl="0">
              <a:lnSpc>
                <a:spcPct val="80000"/>
              </a:lnSpc>
              <a:spcBef>
                <a:spcPts val="0"/>
              </a:spcBef>
              <a:spcAft>
                <a:spcPts val="0"/>
              </a:spcAft>
              <a:buSzPts val="2400"/>
              <a:buNone/>
              <a:defRPr sz="2400"/>
            </a:lvl2pPr>
            <a:lvl3pPr lvl="2" rtl="0">
              <a:lnSpc>
                <a:spcPct val="80000"/>
              </a:lnSpc>
              <a:spcBef>
                <a:spcPts val="0"/>
              </a:spcBef>
              <a:spcAft>
                <a:spcPts val="0"/>
              </a:spcAft>
              <a:buSzPts val="2400"/>
              <a:buNone/>
              <a:defRPr sz="2400"/>
            </a:lvl3pPr>
            <a:lvl4pPr lvl="3" rtl="0">
              <a:lnSpc>
                <a:spcPct val="80000"/>
              </a:lnSpc>
              <a:spcBef>
                <a:spcPts val="0"/>
              </a:spcBef>
              <a:spcAft>
                <a:spcPts val="0"/>
              </a:spcAft>
              <a:buSzPts val="2400"/>
              <a:buNone/>
              <a:defRPr sz="2400"/>
            </a:lvl4pPr>
            <a:lvl5pPr lvl="4" rtl="0">
              <a:lnSpc>
                <a:spcPct val="80000"/>
              </a:lnSpc>
              <a:spcBef>
                <a:spcPts val="0"/>
              </a:spcBef>
              <a:spcAft>
                <a:spcPts val="0"/>
              </a:spcAft>
              <a:buSzPts val="2400"/>
              <a:buNone/>
              <a:defRPr sz="2400"/>
            </a:lvl5pPr>
            <a:lvl6pPr lvl="5" rtl="0">
              <a:lnSpc>
                <a:spcPct val="80000"/>
              </a:lnSpc>
              <a:spcBef>
                <a:spcPts val="0"/>
              </a:spcBef>
              <a:spcAft>
                <a:spcPts val="0"/>
              </a:spcAft>
              <a:buSzPts val="2400"/>
              <a:buNone/>
              <a:defRPr sz="2400"/>
            </a:lvl6pPr>
            <a:lvl7pPr lvl="6" rtl="0">
              <a:lnSpc>
                <a:spcPct val="80000"/>
              </a:lnSpc>
              <a:spcBef>
                <a:spcPts val="0"/>
              </a:spcBef>
              <a:spcAft>
                <a:spcPts val="0"/>
              </a:spcAft>
              <a:buSzPts val="2400"/>
              <a:buNone/>
              <a:defRPr sz="2400"/>
            </a:lvl7pPr>
            <a:lvl8pPr lvl="7" rtl="0">
              <a:lnSpc>
                <a:spcPct val="80000"/>
              </a:lnSpc>
              <a:spcBef>
                <a:spcPts val="0"/>
              </a:spcBef>
              <a:spcAft>
                <a:spcPts val="0"/>
              </a:spcAft>
              <a:buSzPts val="2400"/>
              <a:buNone/>
              <a:defRPr sz="2400"/>
            </a:lvl8pPr>
            <a:lvl9pPr lvl="8" rtl="0">
              <a:lnSpc>
                <a:spcPct val="80000"/>
              </a:lnSpc>
              <a:spcBef>
                <a:spcPts val="0"/>
              </a:spcBef>
              <a:spcAft>
                <a:spcPts val="0"/>
              </a:spcAft>
              <a:buSzPts val="2400"/>
              <a:buNone/>
              <a:defRPr sz="2400"/>
            </a:lvl9pPr>
          </a:lstStyle>
          <a:p/>
        </p:txBody>
      </p:sp>
      <p:sp>
        <p:nvSpPr>
          <p:cNvPr id="319" name="Google Shape;319;p6"/>
          <p:cNvSpPr txBox="1"/>
          <p:nvPr>
            <p:ph idx="1" type="body"/>
          </p:nvPr>
        </p:nvSpPr>
        <p:spPr>
          <a:xfrm>
            <a:off x="508700" y="1599700"/>
            <a:ext cx="4284300" cy="2886000"/>
          </a:xfrm>
          <a:prstGeom prst="rect">
            <a:avLst/>
          </a:prstGeom>
        </p:spPr>
        <p:txBody>
          <a:bodyPr anchorCtr="0" anchor="t" bIns="0" lIns="0" spcFirstLastPara="1" rIns="0" wrap="square" tIns="0">
            <a:noAutofit/>
          </a:bodyPr>
          <a:lstStyle>
            <a:lvl1pPr indent="-381000" lvl="0" marL="457200" rtl="0">
              <a:spcBef>
                <a:spcPts val="600"/>
              </a:spcBef>
              <a:spcAft>
                <a:spcPts val="0"/>
              </a:spcAft>
              <a:buSzPts val="2400"/>
              <a:buChar char="▪"/>
              <a:defRPr/>
            </a:lvl1pPr>
            <a:lvl2pPr indent="-381000" lvl="1" marL="914400" rtl="0">
              <a:spcBef>
                <a:spcPts val="0"/>
              </a:spcBef>
              <a:spcAft>
                <a:spcPts val="0"/>
              </a:spcAft>
              <a:buSzPts val="2400"/>
              <a:buChar char="▫"/>
              <a:defRPr/>
            </a:lvl2pPr>
            <a:lvl3pPr indent="-381000" lvl="2" marL="1371600" rtl="0">
              <a:spcBef>
                <a:spcPts val="0"/>
              </a:spcBef>
              <a:spcAft>
                <a:spcPts val="0"/>
              </a:spcAft>
              <a:buSzPts val="2400"/>
              <a:buChar char="▫"/>
              <a:defRPr/>
            </a:lvl3pPr>
            <a:lvl4pPr indent="-381000" lvl="3" marL="1828800" rtl="0">
              <a:spcBef>
                <a:spcPts val="0"/>
              </a:spcBef>
              <a:spcAft>
                <a:spcPts val="0"/>
              </a:spcAft>
              <a:buSzPts val="2400"/>
              <a:buChar char="▫"/>
              <a:defRPr/>
            </a:lvl4pPr>
            <a:lvl5pPr indent="-381000" lvl="4" marL="2286000" rtl="0">
              <a:spcBef>
                <a:spcPts val="0"/>
              </a:spcBef>
              <a:spcAft>
                <a:spcPts val="0"/>
              </a:spcAft>
              <a:buSzPts val="2400"/>
              <a:buChar char="▫"/>
              <a:defRPr/>
            </a:lvl5pPr>
            <a:lvl6pPr indent="-381000" lvl="5" marL="2743200" rtl="0">
              <a:spcBef>
                <a:spcPts val="0"/>
              </a:spcBef>
              <a:spcAft>
                <a:spcPts val="0"/>
              </a:spcAft>
              <a:buSzPts val="2400"/>
              <a:buChar char="▫"/>
              <a:defRPr/>
            </a:lvl6pPr>
            <a:lvl7pPr indent="-381000" lvl="6" marL="3200400" rtl="0">
              <a:spcBef>
                <a:spcPts val="0"/>
              </a:spcBef>
              <a:spcAft>
                <a:spcPts val="0"/>
              </a:spcAft>
              <a:buSzPts val="2400"/>
              <a:buChar char="▫"/>
              <a:defRPr/>
            </a:lvl7pPr>
            <a:lvl8pPr indent="-381000" lvl="7" marL="3657600" rtl="0">
              <a:spcBef>
                <a:spcPts val="0"/>
              </a:spcBef>
              <a:spcAft>
                <a:spcPts val="0"/>
              </a:spcAft>
              <a:buSzPts val="2400"/>
              <a:buChar char="▫"/>
              <a:defRPr/>
            </a:lvl8pPr>
            <a:lvl9pPr indent="-381000" lvl="8" marL="4114800" rtl="0">
              <a:spcBef>
                <a:spcPts val="0"/>
              </a:spcBef>
              <a:spcAft>
                <a:spcPts val="0"/>
              </a:spcAft>
              <a:buSzPts val="2400"/>
              <a:buChar char="▫"/>
              <a:defRPr/>
            </a:lvl9pPr>
          </a:lstStyle>
          <a:p/>
        </p:txBody>
      </p:sp>
      <p:sp>
        <p:nvSpPr>
          <p:cNvPr id="320" name="Google Shape;320;p6"/>
          <p:cNvSpPr txBox="1"/>
          <p:nvPr>
            <p:ph idx="12" type="sldNum"/>
          </p:nvPr>
        </p:nvSpPr>
        <p:spPr>
          <a:xfrm>
            <a:off x="8504254" y="4489800"/>
            <a:ext cx="653700" cy="653700"/>
          </a:xfrm>
          <a:prstGeom prst="rect">
            <a:avLst/>
          </a:prstGeom>
        </p:spPr>
        <p:txBody>
          <a:bodyPr anchorCtr="0" anchor="ctr" bIns="0" lIns="0" spcFirstLastPara="1" rIns="0" wrap="square" tIns="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2 columns" type="twoColTx">
  <p:cSld name="TITLE_AND_TWO_COLUMNS">
    <p:spTree>
      <p:nvGrpSpPr>
        <p:cNvPr id="321" name="Shape 321"/>
        <p:cNvGrpSpPr/>
        <p:nvPr/>
      </p:nvGrpSpPr>
      <p:grpSpPr>
        <a:xfrm>
          <a:off x="0" y="0"/>
          <a:ext cx="0" cy="0"/>
          <a:chOff x="0" y="0"/>
          <a:chExt cx="0" cy="0"/>
        </a:xfrm>
      </p:grpSpPr>
      <p:grpSp>
        <p:nvGrpSpPr>
          <p:cNvPr id="322" name="Google Shape;322;p7"/>
          <p:cNvGrpSpPr/>
          <p:nvPr/>
        </p:nvGrpSpPr>
        <p:grpSpPr>
          <a:xfrm>
            <a:off x="-207" y="0"/>
            <a:ext cx="9158157" cy="5149835"/>
            <a:chOff x="-207" y="0"/>
            <a:chExt cx="9158157" cy="5149835"/>
          </a:xfrm>
        </p:grpSpPr>
        <p:sp>
          <p:nvSpPr>
            <p:cNvPr id="323" name="Google Shape;323;p7"/>
            <p:cNvSpPr/>
            <p:nvPr/>
          </p:nvSpPr>
          <p:spPr>
            <a:xfrm>
              <a:off x="8504250" y="4489800"/>
              <a:ext cx="653700" cy="653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 name="Google Shape;324;p7"/>
            <p:cNvSpPr/>
            <p:nvPr/>
          </p:nvSpPr>
          <p:spPr>
            <a:xfrm>
              <a:off x="0" y="0"/>
              <a:ext cx="653700" cy="51435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 name="Google Shape;325;p7"/>
            <p:cNvSpPr/>
            <p:nvPr/>
          </p:nvSpPr>
          <p:spPr>
            <a:xfrm>
              <a:off x="322375" y="664300"/>
              <a:ext cx="8181900" cy="653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26" name="Google Shape;326;p7"/>
            <p:cNvGrpSpPr/>
            <p:nvPr/>
          </p:nvGrpSpPr>
          <p:grpSpPr>
            <a:xfrm>
              <a:off x="-207" y="664293"/>
              <a:ext cx="155867" cy="653721"/>
              <a:chOff x="5385375" y="498300"/>
              <a:chExt cx="802200" cy="556500"/>
            </a:xfrm>
          </p:grpSpPr>
          <p:sp>
            <p:nvSpPr>
              <p:cNvPr id="327" name="Google Shape;327;p7"/>
              <p:cNvSpPr/>
              <p:nvPr/>
            </p:nvSpPr>
            <p:spPr>
              <a:xfrm>
                <a:off x="5385375" y="498300"/>
                <a:ext cx="802200" cy="993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 name="Google Shape;328;p7"/>
              <p:cNvSpPr/>
              <p:nvPr/>
            </p:nvSpPr>
            <p:spPr>
              <a:xfrm>
                <a:off x="5385375" y="726900"/>
                <a:ext cx="802200" cy="993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 name="Google Shape;329;p7"/>
              <p:cNvSpPr/>
              <p:nvPr/>
            </p:nvSpPr>
            <p:spPr>
              <a:xfrm>
                <a:off x="5385375" y="955500"/>
                <a:ext cx="802200" cy="993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30" name="Google Shape;330;p7"/>
            <p:cNvGrpSpPr/>
            <p:nvPr/>
          </p:nvGrpSpPr>
          <p:grpSpPr>
            <a:xfrm>
              <a:off x="322384" y="4483463"/>
              <a:ext cx="666347" cy="666373"/>
              <a:chOff x="7134700" y="414375"/>
              <a:chExt cx="501919" cy="501900"/>
            </a:xfrm>
          </p:grpSpPr>
          <p:sp>
            <p:nvSpPr>
              <p:cNvPr id="331" name="Google Shape;331;p7"/>
              <p:cNvSpPr/>
              <p:nvPr/>
            </p:nvSpPr>
            <p:spPr>
              <a:xfrm>
                <a:off x="7134700" y="414375"/>
                <a:ext cx="44700" cy="44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 name="Google Shape;332;p7"/>
              <p:cNvSpPr/>
              <p:nvPr/>
            </p:nvSpPr>
            <p:spPr>
              <a:xfrm>
                <a:off x="7287100" y="414375"/>
                <a:ext cx="44700" cy="44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 name="Google Shape;333;p7"/>
              <p:cNvSpPr/>
              <p:nvPr/>
            </p:nvSpPr>
            <p:spPr>
              <a:xfrm>
                <a:off x="7439500" y="414375"/>
                <a:ext cx="44700" cy="44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 name="Google Shape;334;p7"/>
              <p:cNvSpPr/>
              <p:nvPr/>
            </p:nvSpPr>
            <p:spPr>
              <a:xfrm>
                <a:off x="7134700" y="566775"/>
                <a:ext cx="44700" cy="44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 name="Google Shape;335;p7"/>
              <p:cNvSpPr/>
              <p:nvPr/>
            </p:nvSpPr>
            <p:spPr>
              <a:xfrm>
                <a:off x="7287100" y="566775"/>
                <a:ext cx="44700" cy="44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 name="Google Shape;336;p7"/>
              <p:cNvSpPr/>
              <p:nvPr/>
            </p:nvSpPr>
            <p:spPr>
              <a:xfrm>
                <a:off x="7439500" y="566775"/>
                <a:ext cx="44700" cy="44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 name="Google Shape;337;p7"/>
              <p:cNvSpPr/>
              <p:nvPr/>
            </p:nvSpPr>
            <p:spPr>
              <a:xfrm>
                <a:off x="7134700" y="719175"/>
                <a:ext cx="44700" cy="44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 name="Google Shape;338;p7"/>
              <p:cNvSpPr/>
              <p:nvPr/>
            </p:nvSpPr>
            <p:spPr>
              <a:xfrm>
                <a:off x="7287100" y="719175"/>
                <a:ext cx="44700" cy="44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 name="Google Shape;339;p7"/>
              <p:cNvSpPr/>
              <p:nvPr/>
            </p:nvSpPr>
            <p:spPr>
              <a:xfrm>
                <a:off x="7439500" y="719175"/>
                <a:ext cx="44700" cy="44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 name="Google Shape;340;p7"/>
              <p:cNvSpPr/>
              <p:nvPr/>
            </p:nvSpPr>
            <p:spPr>
              <a:xfrm>
                <a:off x="7134700" y="871575"/>
                <a:ext cx="44700" cy="44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 name="Google Shape;341;p7"/>
              <p:cNvSpPr/>
              <p:nvPr/>
            </p:nvSpPr>
            <p:spPr>
              <a:xfrm>
                <a:off x="7287100" y="871575"/>
                <a:ext cx="44700" cy="44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 name="Google Shape;342;p7"/>
              <p:cNvSpPr/>
              <p:nvPr/>
            </p:nvSpPr>
            <p:spPr>
              <a:xfrm>
                <a:off x="7439500" y="871575"/>
                <a:ext cx="44700" cy="44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 name="Google Shape;343;p7"/>
              <p:cNvSpPr/>
              <p:nvPr/>
            </p:nvSpPr>
            <p:spPr>
              <a:xfrm>
                <a:off x="7591900" y="414375"/>
                <a:ext cx="44700" cy="44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 name="Google Shape;344;p7"/>
              <p:cNvSpPr/>
              <p:nvPr/>
            </p:nvSpPr>
            <p:spPr>
              <a:xfrm>
                <a:off x="7591900" y="566775"/>
                <a:ext cx="44700" cy="44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 name="Google Shape;345;p7"/>
              <p:cNvSpPr/>
              <p:nvPr/>
            </p:nvSpPr>
            <p:spPr>
              <a:xfrm>
                <a:off x="7591900" y="719175"/>
                <a:ext cx="44700" cy="44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 name="Google Shape;346;p7"/>
              <p:cNvSpPr/>
              <p:nvPr/>
            </p:nvSpPr>
            <p:spPr>
              <a:xfrm>
                <a:off x="7591919" y="871575"/>
                <a:ext cx="44700" cy="44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47" name="Google Shape;347;p7"/>
            <p:cNvGrpSpPr/>
            <p:nvPr/>
          </p:nvGrpSpPr>
          <p:grpSpPr>
            <a:xfrm>
              <a:off x="8832384" y="670955"/>
              <a:ext cx="311815" cy="653721"/>
              <a:chOff x="5385375" y="498300"/>
              <a:chExt cx="802200" cy="556500"/>
            </a:xfrm>
          </p:grpSpPr>
          <p:sp>
            <p:nvSpPr>
              <p:cNvPr id="348" name="Google Shape;348;p7"/>
              <p:cNvSpPr/>
              <p:nvPr/>
            </p:nvSpPr>
            <p:spPr>
              <a:xfrm>
                <a:off x="5385375" y="498300"/>
                <a:ext cx="802200" cy="993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 name="Google Shape;349;p7"/>
              <p:cNvSpPr/>
              <p:nvPr/>
            </p:nvSpPr>
            <p:spPr>
              <a:xfrm>
                <a:off x="5385375" y="726900"/>
                <a:ext cx="802200" cy="993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 name="Google Shape;350;p7"/>
              <p:cNvSpPr/>
              <p:nvPr/>
            </p:nvSpPr>
            <p:spPr>
              <a:xfrm>
                <a:off x="5385375" y="955500"/>
                <a:ext cx="802200" cy="993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351" name="Google Shape;351;p7"/>
          <p:cNvSpPr txBox="1"/>
          <p:nvPr>
            <p:ph type="title"/>
          </p:nvPr>
        </p:nvSpPr>
        <p:spPr>
          <a:xfrm>
            <a:off x="661100" y="664300"/>
            <a:ext cx="7843200" cy="653700"/>
          </a:xfrm>
          <a:prstGeom prst="rect">
            <a:avLst/>
          </a:prstGeom>
        </p:spPr>
        <p:txBody>
          <a:bodyPr anchorCtr="0" anchor="ctr" bIns="0" lIns="0" spcFirstLastPara="1" rIns="0" wrap="square" tIns="0">
            <a:noAutofit/>
          </a:bodyPr>
          <a:lstStyle>
            <a:lvl1pPr lvl="0" rtl="0">
              <a:spcBef>
                <a:spcPts val="0"/>
              </a:spcBef>
              <a:spcAft>
                <a:spcPts val="0"/>
              </a:spcAft>
              <a:buSzPts val="2600"/>
              <a:buNone/>
              <a:defRPr/>
            </a:lvl1pPr>
            <a:lvl2pPr lvl="1" rtl="0">
              <a:spcBef>
                <a:spcPts val="0"/>
              </a:spcBef>
              <a:spcAft>
                <a:spcPts val="0"/>
              </a:spcAft>
              <a:buSzPts val="2600"/>
              <a:buNone/>
              <a:defRPr/>
            </a:lvl2pPr>
            <a:lvl3pPr lvl="2" rtl="0">
              <a:spcBef>
                <a:spcPts val="0"/>
              </a:spcBef>
              <a:spcAft>
                <a:spcPts val="0"/>
              </a:spcAft>
              <a:buSzPts val="2600"/>
              <a:buNone/>
              <a:defRPr/>
            </a:lvl3pPr>
            <a:lvl4pPr lvl="3" rtl="0">
              <a:spcBef>
                <a:spcPts val="0"/>
              </a:spcBef>
              <a:spcAft>
                <a:spcPts val="0"/>
              </a:spcAft>
              <a:buSzPts val="2600"/>
              <a:buNone/>
              <a:defRPr/>
            </a:lvl4pPr>
            <a:lvl5pPr lvl="4" rtl="0">
              <a:spcBef>
                <a:spcPts val="0"/>
              </a:spcBef>
              <a:spcAft>
                <a:spcPts val="0"/>
              </a:spcAft>
              <a:buSzPts val="2600"/>
              <a:buNone/>
              <a:defRPr/>
            </a:lvl5pPr>
            <a:lvl6pPr lvl="5" rtl="0">
              <a:spcBef>
                <a:spcPts val="0"/>
              </a:spcBef>
              <a:spcAft>
                <a:spcPts val="0"/>
              </a:spcAft>
              <a:buSzPts val="2600"/>
              <a:buNone/>
              <a:defRPr/>
            </a:lvl6pPr>
            <a:lvl7pPr lvl="6" rtl="0">
              <a:spcBef>
                <a:spcPts val="0"/>
              </a:spcBef>
              <a:spcAft>
                <a:spcPts val="0"/>
              </a:spcAft>
              <a:buSzPts val="2600"/>
              <a:buNone/>
              <a:defRPr/>
            </a:lvl7pPr>
            <a:lvl8pPr lvl="7" rtl="0">
              <a:spcBef>
                <a:spcPts val="0"/>
              </a:spcBef>
              <a:spcAft>
                <a:spcPts val="0"/>
              </a:spcAft>
              <a:buSzPts val="2600"/>
              <a:buNone/>
              <a:defRPr/>
            </a:lvl8pPr>
            <a:lvl9pPr lvl="8" rtl="0">
              <a:spcBef>
                <a:spcPts val="0"/>
              </a:spcBef>
              <a:spcAft>
                <a:spcPts val="0"/>
              </a:spcAft>
              <a:buSzPts val="2600"/>
              <a:buNone/>
              <a:defRPr/>
            </a:lvl9pPr>
          </a:lstStyle>
          <a:p/>
        </p:txBody>
      </p:sp>
      <p:sp>
        <p:nvSpPr>
          <p:cNvPr id="352" name="Google Shape;352;p7"/>
          <p:cNvSpPr txBox="1"/>
          <p:nvPr>
            <p:ph idx="1" type="body"/>
          </p:nvPr>
        </p:nvSpPr>
        <p:spPr>
          <a:xfrm>
            <a:off x="1172650" y="1599700"/>
            <a:ext cx="3447300" cy="2890200"/>
          </a:xfrm>
          <a:prstGeom prst="rect">
            <a:avLst/>
          </a:prstGeom>
        </p:spPr>
        <p:txBody>
          <a:bodyPr anchorCtr="0" anchor="t" bIns="0" lIns="0" spcFirstLastPara="1" rIns="0" wrap="square" tIns="0">
            <a:noAutofit/>
          </a:bodyPr>
          <a:lstStyle>
            <a:lvl1pPr indent="-355600" lvl="0" marL="457200" rtl="0">
              <a:spcBef>
                <a:spcPts val="600"/>
              </a:spcBef>
              <a:spcAft>
                <a:spcPts val="0"/>
              </a:spcAft>
              <a:buSzPts val="2000"/>
              <a:buChar char="▪"/>
              <a:defRPr sz="2000"/>
            </a:lvl1pPr>
            <a:lvl2pPr indent="-355600" lvl="1" marL="914400" rtl="0">
              <a:spcBef>
                <a:spcPts val="0"/>
              </a:spcBef>
              <a:spcAft>
                <a:spcPts val="0"/>
              </a:spcAft>
              <a:buSzPts val="2000"/>
              <a:buChar char="▫"/>
              <a:defRPr sz="2000"/>
            </a:lvl2pPr>
            <a:lvl3pPr indent="-355600" lvl="2" marL="1371600" rtl="0">
              <a:spcBef>
                <a:spcPts val="0"/>
              </a:spcBef>
              <a:spcAft>
                <a:spcPts val="0"/>
              </a:spcAft>
              <a:buSzPts val="2000"/>
              <a:buChar char="▫"/>
              <a:defRPr sz="2000"/>
            </a:lvl3pPr>
            <a:lvl4pPr indent="-355600" lvl="3" marL="1828800" rtl="0">
              <a:spcBef>
                <a:spcPts val="0"/>
              </a:spcBef>
              <a:spcAft>
                <a:spcPts val="0"/>
              </a:spcAft>
              <a:buSzPts val="2000"/>
              <a:buChar char="▫"/>
              <a:defRPr sz="2000"/>
            </a:lvl4pPr>
            <a:lvl5pPr indent="-355600" lvl="4" marL="2286000" rtl="0">
              <a:spcBef>
                <a:spcPts val="0"/>
              </a:spcBef>
              <a:spcAft>
                <a:spcPts val="0"/>
              </a:spcAft>
              <a:buSzPts val="2000"/>
              <a:buChar char="▫"/>
              <a:defRPr sz="2000"/>
            </a:lvl5pPr>
            <a:lvl6pPr indent="-355600" lvl="5" marL="2743200" rtl="0">
              <a:spcBef>
                <a:spcPts val="0"/>
              </a:spcBef>
              <a:spcAft>
                <a:spcPts val="0"/>
              </a:spcAft>
              <a:buSzPts val="2000"/>
              <a:buChar char="▫"/>
              <a:defRPr sz="2000"/>
            </a:lvl6pPr>
            <a:lvl7pPr indent="-355600" lvl="6" marL="3200400" rtl="0">
              <a:spcBef>
                <a:spcPts val="0"/>
              </a:spcBef>
              <a:spcAft>
                <a:spcPts val="0"/>
              </a:spcAft>
              <a:buSzPts val="2000"/>
              <a:buChar char="▫"/>
              <a:defRPr sz="2000"/>
            </a:lvl7pPr>
            <a:lvl8pPr indent="-355600" lvl="7" marL="3657600" rtl="0">
              <a:spcBef>
                <a:spcPts val="0"/>
              </a:spcBef>
              <a:spcAft>
                <a:spcPts val="0"/>
              </a:spcAft>
              <a:buSzPts val="2000"/>
              <a:buChar char="▫"/>
              <a:defRPr sz="2000"/>
            </a:lvl8pPr>
            <a:lvl9pPr indent="-355600" lvl="8" marL="4114800" rtl="0">
              <a:spcBef>
                <a:spcPts val="0"/>
              </a:spcBef>
              <a:spcAft>
                <a:spcPts val="0"/>
              </a:spcAft>
              <a:buSzPts val="2000"/>
              <a:buChar char="▫"/>
              <a:defRPr sz="2000"/>
            </a:lvl9pPr>
          </a:lstStyle>
          <a:p/>
        </p:txBody>
      </p:sp>
      <p:sp>
        <p:nvSpPr>
          <p:cNvPr id="353" name="Google Shape;353;p7"/>
          <p:cNvSpPr txBox="1"/>
          <p:nvPr>
            <p:ph idx="2" type="body"/>
          </p:nvPr>
        </p:nvSpPr>
        <p:spPr>
          <a:xfrm>
            <a:off x="5056888" y="1599700"/>
            <a:ext cx="3447300" cy="2890200"/>
          </a:xfrm>
          <a:prstGeom prst="rect">
            <a:avLst/>
          </a:prstGeom>
        </p:spPr>
        <p:txBody>
          <a:bodyPr anchorCtr="0" anchor="t" bIns="0" lIns="0" spcFirstLastPara="1" rIns="0" wrap="square" tIns="0">
            <a:noAutofit/>
          </a:bodyPr>
          <a:lstStyle>
            <a:lvl1pPr indent="-355600" lvl="0" marL="457200" rtl="0">
              <a:spcBef>
                <a:spcPts val="600"/>
              </a:spcBef>
              <a:spcAft>
                <a:spcPts val="0"/>
              </a:spcAft>
              <a:buSzPts val="2000"/>
              <a:buChar char="▪"/>
              <a:defRPr sz="2000"/>
            </a:lvl1pPr>
            <a:lvl2pPr indent="-355600" lvl="1" marL="914400" rtl="0">
              <a:spcBef>
                <a:spcPts val="0"/>
              </a:spcBef>
              <a:spcAft>
                <a:spcPts val="0"/>
              </a:spcAft>
              <a:buSzPts val="2000"/>
              <a:buChar char="▫"/>
              <a:defRPr sz="2000"/>
            </a:lvl2pPr>
            <a:lvl3pPr indent="-355600" lvl="2" marL="1371600" rtl="0">
              <a:spcBef>
                <a:spcPts val="0"/>
              </a:spcBef>
              <a:spcAft>
                <a:spcPts val="0"/>
              </a:spcAft>
              <a:buSzPts val="2000"/>
              <a:buChar char="▫"/>
              <a:defRPr sz="2000"/>
            </a:lvl3pPr>
            <a:lvl4pPr indent="-355600" lvl="3" marL="1828800" rtl="0">
              <a:spcBef>
                <a:spcPts val="0"/>
              </a:spcBef>
              <a:spcAft>
                <a:spcPts val="0"/>
              </a:spcAft>
              <a:buSzPts val="2000"/>
              <a:buChar char="▫"/>
              <a:defRPr sz="2000"/>
            </a:lvl4pPr>
            <a:lvl5pPr indent="-355600" lvl="4" marL="2286000" rtl="0">
              <a:spcBef>
                <a:spcPts val="0"/>
              </a:spcBef>
              <a:spcAft>
                <a:spcPts val="0"/>
              </a:spcAft>
              <a:buSzPts val="2000"/>
              <a:buChar char="▫"/>
              <a:defRPr sz="2000"/>
            </a:lvl5pPr>
            <a:lvl6pPr indent="-355600" lvl="5" marL="2743200" rtl="0">
              <a:spcBef>
                <a:spcPts val="0"/>
              </a:spcBef>
              <a:spcAft>
                <a:spcPts val="0"/>
              </a:spcAft>
              <a:buSzPts val="2000"/>
              <a:buChar char="▫"/>
              <a:defRPr sz="2000"/>
            </a:lvl6pPr>
            <a:lvl7pPr indent="-355600" lvl="6" marL="3200400" rtl="0">
              <a:spcBef>
                <a:spcPts val="0"/>
              </a:spcBef>
              <a:spcAft>
                <a:spcPts val="0"/>
              </a:spcAft>
              <a:buSzPts val="2000"/>
              <a:buChar char="▫"/>
              <a:defRPr sz="2000"/>
            </a:lvl7pPr>
            <a:lvl8pPr indent="-355600" lvl="7" marL="3657600" rtl="0">
              <a:spcBef>
                <a:spcPts val="0"/>
              </a:spcBef>
              <a:spcAft>
                <a:spcPts val="0"/>
              </a:spcAft>
              <a:buSzPts val="2000"/>
              <a:buChar char="▫"/>
              <a:defRPr sz="2000"/>
            </a:lvl8pPr>
            <a:lvl9pPr indent="-355600" lvl="8" marL="4114800" rtl="0">
              <a:spcBef>
                <a:spcPts val="0"/>
              </a:spcBef>
              <a:spcAft>
                <a:spcPts val="0"/>
              </a:spcAft>
              <a:buSzPts val="2000"/>
              <a:buChar char="▫"/>
              <a:defRPr sz="2000"/>
            </a:lvl9pPr>
          </a:lstStyle>
          <a:p/>
        </p:txBody>
      </p:sp>
      <p:sp>
        <p:nvSpPr>
          <p:cNvPr id="354" name="Google Shape;354;p7"/>
          <p:cNvSpPr txBox="1"/>
          <p:nvPr>
            <p:ph idx="12" type="sldNum"/>
          </p:nvPr>
        </p:nvSpPr>
        <p:spPr>
          <a:xfrm>
            <a:off x="8504254" y="4489800"/>
            <a:ext cx="653700" cy="653700"/>
          </a:xfrm>
          <a:prstGeom prst="rect">
            <a:avLst/>
          </a:prstGeom>
        </p:spPr>
        <p:txBody>
          <a:bodyPr anchorCtr="0" anchor="ctr" bIns="0" lIns="0" spcFirstLastPara="1" rIns="0" wrap="square" tIns="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3 columns">
  <p:cSld name="TITLE_AND_TWO_COLUMNS_1">
    <p:spTree>
      <p:nvGrpSpPr>
        <p:cNvPr id="355" name="Shape 355"/>
        <p:cNvGrpSpPr/>
        <p:nvPr/>
      </p:nvGrpSpPr>
      <p:grpSpPr>
        <a:xfrm>
          <a:off x="0" y="0"/>
          <a:ext cx="0" cy="0"/>
          <a:chOff x="0" y="0"/>
          <a:chExt cx="0" cy="0"/>
        </a:xfrm>
      </p:grpSpPr>
      <p:grpSp>
        <p:nvGrpSpPr>
          <p:cNvPr id="356" name="Google Shape;356;p8"/>
          <p:cNvGrpSpPr/>
          <p:nvPr/>
        </p:nvGrpSpPr>
        <p:grpSpPr>
          <a:xfrm>
            <a:off x="-207" y="0"/>
            <a:ext cx="9158157" cy="5149835"/>
            <a:chOff x="-207" y="0"/>
            <a:chExt cx="9158157" cy="5149835"/>
          </a:xfrm>
        </p:grpSpPr>
        <p:sp>
          <p:nvSpPr>
            <p:cNvPr id="357" name="Google Shape;357;p8"/>
            <p:cNvSpPr/>
            <p:nvPr/>
          </p:nvSpPr>
          <p:spPr>
            <a:xfrm>
              <a:off x="8504250" y="4489800"/>
              <a:ext cx="653700" cy="653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 name="Google Shape;358;p8"/>
            <p:cNvSpPr/>
            <p:nvPr/>
          </p:nvSpPr>
          <p:spPr>
            <a:xfrm>
              <a:off x="0" y="0"/>
              <a:ext cx="653700" cy="51435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 name="Google Shape;359;p8"/>
            <p:cNvSpPr/>
            <p:nvPr/>
          </p:nvSpPr>
          <p:spPr>
            <a:xfrm>
              <a:off x="322375" y="664300"/>
              <a:ext cx="8181900" cy="653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60" name="Google Shape;360;p8"/>
            <p:cNvGrpSpPr/>
            <p:nvPr/>
          </p:nvGrpSpPr>
          <p:grpSpPr>
            <a:xfrm>
              <a:off x="-207" y="664293"/>
              <a:ext cx="155867" cy="653721"/>
              <a:chOff x="5385375" y="498300"/>
              <a:chExt cx="802200" cy="556500"/>
            </a:xfrm>
          </p:grpSpPr>
          <p:sp>
            <p:nvSpPr>
              <p:cNvPr id="361" name="Google Shape;361;p8"/>
              <p:cNvSpPr/>
              <p:nvPr/>
            </p:nvSpPr>
            <p:spPr>
              <a:xfrm>
                <a:off x="5385375" y="498300"/>
                <a:ext cx="802200" cy="993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 name="Google Shape;362;p8"/>
              <p:cNvSpPr/>
              <p:nvPr/>
            </p:nvSpPr>
            <p:spPr>
              <a:xfrm>
                <a:off x="5385375" y="726900"/>
                <a:ext cx="802200" cy="993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 name="Google Shape;363;p8"/>
              <p:cNvSpPr/>
              <p:nvPr/>
            </p:nvSpPr>
            <p:spPr>
              <a:xfrm>
                <a:off x="5385375" y="955500"/>
                <a:ext cx="802200" cy="993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64" name="Google Shape;364;p8"/>
            <p:cNvGrpSpPr/>
            <p:nvPr/>
          </p:nvGrpSpPr>
          <p:grpSpPr>
            <a:xfrm>
              <a:off x="322384" y="4483463"/>
              <a:ext cx="666347" cy="666373"/>
              <a:chOff x="7134700" y="414375"/>
              <a:chExt cx="501919" cy="501900"/>
            </a:xfrm>
          </p:grpSpPr>
          <p:sp>
            <p:nvSpPr>
              <p:cNvPr id="365" name="Google Shape;365;p8"/>
              <p:cNvSpPr/>
              <p:nvPr/>
            </p:nvSpPr>
            <p:spPr>
              <a:xfrm>
                <a:off x="7134700" y="414375"/>
                <a:ext cx="44700" cy="44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 name="Google Shape;366;p8"/>
              <p:cNvSpPr/>
              <p:nvPr/>
            </p:nvSpPr>
            <p:spPr>
              <a:xfrm>
                <a:off x="7287100" y="414375"/>
                <a:ext cx="44700" cy="44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 name="Google Shape;367;p8"/>
              <p:cNvSpPr/>
              <p:nvPr/>
            </p:nvSpPr>
            <p:spPr>
              <a:xfrm>
                <a:off x="7439500" y="414375"/>
                <a:ext cx="44700" cy="44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 name="Google Shape;368;p8"/>
              <p:cNvSpPr/>
              <p:nvPr/>
            </p:nvSpPr>
            <p:spPr>
              <a:xfrm>
                <a:off x="7134700" y="566775"/>
                <a:ext cx="44700" cy="44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 name="Google Shape;369;p8"/>
              <p:cNvSpPr/>
              <p:nvPr/>
            </p:nvSpPr>
            <p:spPr>
              <a:xfrm>
                <a:off x="7287100" y="566775"/>
                <a:ext cx="44700" cy="44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 name="Google Shape;370;p8"/>
              <p:cNvSpPr/>
              <p:nvPr/>
            </p:nvSpPr>
            <p:spPr>
              <a:xfrm>
                <a:off x="7439500" y="566775"/>
                <a:ext cx="44700" cy="44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 name="Google Shape;371;p8"/>
              <p:cNvSpPr/>
              <p:nvPr/>
            </p:nvSpPr>
            <p:spPr>
              <a:xfrm>
                <a:off x="7134700" y="719175"/>
                <a:ext cx="44700" cy="44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 name="Google Shape;372;p8"/>
              <p:cNvSpPr/>
              <p:nvPr/>
            </p:nvSpPr>
            <p:spPr>
              <a:xfrm>
                <a:off x="7287100" y="719175"/>
                <a:ext cx="44700" cy="44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 name="Google Shape;373;p8"/>
              <p:cNvSpPr/>
              <p:nvPr/>
            </p:nvSpPr>
            <p:spPr>
              <a:xfrm>
                <a:off x="7439500" y="719175"/>
                <a:ext cx="44700" cy="44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 name="Google Shape;374;p8"/>
              <p:cNvSpPr/>
              <p:nvPr/>
            </p:nvSpPr>
            <p:spPr>
              <a:xfrm>
                <a:off x="7134700" y="871575"/>
                <a:ext cx="44700" cy="44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 name="Google Shape;375;p8"/>
              <p:cNvSpPr/>
              <p:nvPr/>
            </p:nvSpPr>
            <p:spPr>
              <a:xfrm>
                <a:off x="7287100" y="871575"/>
                <a:ext cx="44700" cy="44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 name="Google Shape;376;p8"/>
              <p:cNvSpPr/>
              <p:nvPr/>
            </p:nvSpPr>
            <p:spPr>
              <a:xfrm>
                <a:off x="7439500" y="871575"/>
                <a:ext cx="44700" cy="44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 name="Google Shape;377;p8"/>
              <p:cNvSpPr/>
              <p:nvPr/>
            </p:nvSpPr>
            <p:spPr>
              <a:xfrm>
                <a:off x="7591900" y="414375"/>
                <a:ext cx="44700" cy="44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 name="Google Shape;378;p8"/>
              <p:cNvSpPr/>
              <p:nvPr/>
            </p:nvSpPr>
            <p:spPr>
              <a:xfrm>
                <a:off x="7591900" y="566775"/>
                <a:ext cx="44700" cy="44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 name="Google Shape;379;p8"/>
              <p:cNvSpPr/>
              <p:nvPr/>
            </p:nvSpPr>
            <p:spPr>
              <a:xfrm>
                <a:off x="7591900" y="719175"/>
                <a:ext cx="44700" cy="44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 name="Google Shape;380;p8"/>
              <p:cNvSpPr/>
              <p:nvPr/>
            </p:nvSpPr>
            <p:spPr>
              <a:xfrm>
                <a:off x="7591919" y="871575"/>
                <a:ext cx="44700" cy="44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81" name="Google Shape;381;p8"/>
            <p:cNvGrpSpPr/>
            <p:nvPr/>
          </p:nvGrpSpPr>
          <p:grpSpPr>
            <a:xfrm>
              <a:off x="8832384" y="670955"/>
              <a:ext cx="311815" cy="653721"/>
              <a:chOff x="5385375" y="498300"/>
              <a:chExt cx="802200" cy="556500"/>
            </a:xfrm>
          </p:grpSpPr>
          <p:sp>
            <p:nvSpPr>
              <p:cNvPr id="382" name="Google Shape;382;p8"/>
              <p:cNvSpPr/>
              <p:nvPr/>
            </p:nvSpPr>
            <p:spPr>
              <a:xfrm>
                <a:off x="5385375" y="498300"/>
                <a:ext cx="802200" cy="993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3" name="Google Shape;383;p8"/>
              <p:cNvSpPr/>
              <p:nvPr/>
            </p:nvSpPr>
            <p:spPr>
              <a:xfrm>
                <a:off x="5385375" y="726900"/>
                <a:ext cx="802200" cy="993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4" name="Google Shape;384;p8"/>
              <p:cNvSpPr/>
              <p:nvPr/>
            </p:nvSpPr>
            <p:spPr>
              <a:xfrm>
                <a:off x="5385375" y="955500"/>
                <a:ext cx="802200" cy="993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385" name="Google Shape;385;p8"/>
          <p:cNvSpPr txBox="1"/>
          <p:nvPr>
            <p:ph type="title"/>
          </p:nvPr>
        </p:nvSpPr>
        <p:spPr>
          <a:xfrm>
            <a:off x="661100" y="664300"/>
            <a:ext cx="7843200" cy="653700"/>
          </a:xfrm>
          <a:prstGeom prst="rect">
            <a:avLst/>
          </a:prstGeom>
        </p:spPr>
        <p:txBody>
          <a:bodyPr anchorCtr="0" anchor="ctr" bIns="0" lIns="0" spcFirstLastPara="1" rIns="0" wrap="square" tIns="0">
            <a:noAutofit/>
          </a:bodyPr>
          <a:lstStyle>
            <a:lvl1pPr lvl="0" rtl="0">
              <a:spcBef>
                <a:spcPts val="0"/>
              </a:spcBef>
              <a:spcAft>
                <a:spcPts val="0"/>
              </a:spcAft>
              <a:buSzPts val="2600"/>
              <a:buNone/>
              <a:defRPr/>
            </a:lvl1pPr>
            <a:lvl2pPr lvl="1" rtl="0">
              <a:spcBef>
                <a:spcPts val="0"/>
              </a:spcBef>
              <a:spcAft>
                <a:spcPts val="0"/>
              </a:spcAft>
              <a:buSzPts val="2600"/>
              <a:buNone/>
              <a:defRPr/>
            </a:lvl2pPr>
            <a:lvl3pPr lvl="2" rtl="0">
              <a:spcBef>
                <a:spcPts val="0"/>
              </a:spcBef>
              <a:spcAft>
                <a:spcPts val="0"/>
              </a:spcAft>
              <a:buSzPts val="2600"/>
              <a:buNone/>
              <a:defRPr/>
            </a:lvl3pPr>
            <a:lvl4pPr lvl="3" rtl="0">
              <a:spcBef>
                <a:spcPts val="0"/>
              </a:spcBef>
              <a:spcAft>
                <a:spcPts val="0"/>
              </a:spcAft>
              <a:buSzPts val="2600"/>
              <a:buNone/>
              <a:defRPr/>
            </a:lvl4pPr>
            <a:lvl5pPr lvl="4" rtl="0">
              <a:spcBef>
                <a:spcPts val="0"/>
              </a:spcBef>
              <a:spcAft>
                <a:spcPts val="0"/>
              </a:spcAft>
              <a:buSzPts val="2600"/>
              <a:buNone/>
              <a:defRPr/>
            </a:lvl5pPr>
            <a:lvl6pPr lvl="5" rtl="0">
              <a:spcBef>
                <a:spcPts val="0"/>
              </a:spcBef>
              <a:spcAft>
                <a:spcPts val="0"/>
              </a:spcAft>
              <a:buSzPts val="2600"/>
              <a:buNone/>
              <a:defRPr/>
            </a:lvl6pPr>
            <a:lvl7pPr lvl="6" rtl="0">
              <a:spcBef>
                <a:spcPts val="0"/>
              </a:spcBef>
              <a:spcAft>
                <a:spcPts val="0"/>
              </a:spcAft>
              <a:buSzPts val="2600"/>
              <a:buNone/>
              <a:defRPr/>
            </a:lvl7pPr>
            <a:lvl8pPr lvl="7" rtl="0">
              <a:spcBef>
                <a:spcPts val="0"/>
              </a:spcBef>
              <a:spcAft>
                <a:spcPts val="0"/>
              </a:spcAft>
              <a:buSzPts val="2600"/>
              <a:buNone/>
              <a:defRPr/>
            </a:lvl8pPr>
            <a:lvl9pPr lvl="8" rtl="0">
              <a:spcBef>
                <a:spcPts val="0"/>
              </a:spcBef>
              <a:spcAft>
                <a:spcPts val="0"/>
              </a:spcAft>
              <a:buSzPts val="2600"/>
              <a:buNone/>
              <a:defRPr/>
            </a:lvl9pPr>
          </a:lstStyle>
          <a:p/>
        </p:txBody>
      </p:sp>
      <p:sp>
        <p:nvSpPr>
          <p:cNvPr id="386" name="Google Shape;386;p8"/>
          <p:cNvSpPr txBox="1"/>
          <p:nvPr>
            <p:ph idx="1" type="body"/>
          </p:nvPr>
        </p:nvSpPr>
        <p:spPr>
          <a:xfrm>
            <a:off x="1165875" y="1599700"/>
            <a:ext cx="2257200" cy="2890200"/>
          </a:xfrm>
          <a:prstGeom prst="rect">
            <a:avLst/>
          </a:prstGeom>
        </p:spPr>
        <p:txBody>
          <a:bodyPr anchorCtr="0" anchor="t" bIns="0" lIns="0" spcFirstLastPara="1" rIns="0" wrap="square" tIns="0">
            <a:noAutofit/>
          </a:bodyPr>
          <a:lstStyle>
            <a:lvl1pPr indent="-342900" lvl="0" marL="457200" rtl="0">
              <a:spcBef>
                <a:spcPts val="600"/>
              </a:spcBef>
              <a:spcAft>
                <a:spcPts val="0"/>
              </a:spcAft>
              <a:buSzPts val="1800"/>
              <a:buChar char="▪"/>
              <a:defRPr sz="1800"/>
            </a:lvl1pPr>
            <a:lvl2pPr indent="-342900" lvl="1" marL="914400" rtl="0">
              <a:spcBef>
                <a:spcPts val="0"/>
              </a:spcBef>
              <a:spcAft>
                <a:spcPts val="0"/>
              </a:spcAft>
              <a:buSzPts val="1800"/>
              <a:buChar char="▫"/>
              <a:defRPr sz="1800"/>
            </a:lvl2pPr>
            <a:lvl3pPr indent="-342900" lvl="2" marL="1371600" rtl="0">
              <a:spcBef>
                <a:spcPts val="0"/>
              </a:spcBef>
              <a:spcAft>
                <a:spcPts val="0"/>
              </a:spcAft>
              <a:buSzPts val="1800"/>
              <a:buChar char="▫"/>
              <a:defRPr sz="1800"/>
            </a:lvl3pPr>
            <a:lvl4pPr indent="-342900" lvl="3" marL="1828800" rtl="0">
              <a:spcBef>
                <a:spcPts val="0"/>
              </a:spcBef>
              <a:spcAft>
                <a:spcPts val="0"/>
              </a:spcAft>
              <a:buSzPts val="1800"/>
              <a:buChar char="▫"/>
              <a:defRPr sz="1800"/>
            </a:lvl4pPr>
            <a:lvl5pPr indent="-342900" lvl="4" marL="2286000" rtl="0">
              <a:spcBef>
                <a:spcPts val="0"/>
              </a:spcBef>
              <a:spcAft>
                <a:spcPts val="0"/>
              </a:spcAft>
              <a:buSzPts val="1800"/>
              <a:buChar char="▫"/>
              <a:defRPr sz="1800"/>
            </a:lvl5pPr>
            <a:lvl6pPr indent="-342900" lvl="5" marL="2743200" rtl="0">
              <a:spcBef>
                <a:spcPts val="0"/>
              </a:spcBef>
              <a:spcAft>
                <a:spcPts val="0"/>
              </a:spcAft>
              <a:buSzPts val="1800"/>
              <a:buChar char="▫"/>
              <a:defRPr sz="1800"/>
            </a:lvl6pPr>
            <a:lvl7pPr indent="-342900" lvl="6" marL="3200400" rtl="0">
              <a:spcBef>
                <a:spcPts val="0"/>
              </a:spcBef>
              <a:spcAft>
                <a:spcPts val="0"/>
              </a:spcAft>
              <a:buSzPts val="1800"/>
              <a:buChar char="▫"/>
              <a:defRPr sz="1800"/>
            </a:lvl7pPr>
            <a:lvl8pPr indent="-342900" lvl="7" marL="3657600" rtl="0">
              <a:spcBef>
                <a:spcPts val="0"/>
              </a:spcBef>
              <a:spcAft>
                <a:spcPts val="0"/>
              </a:spcAft>
              <a:buSzPts val="1800"/>
              <a:buChar char="▫"/>
              <a:defRPr sz="1800"/>
            </a:lvl8pPr>
            <a:lvl9pPr indent="-342900" lvl="8" marL="4114800" rtl="0">
              <a:spcBef>
                <a:spcPts val="0"/>
              </a:spcBef>
              <a:spcAft>
                <a:spcPts val="0"/>
              </a:spcAft>
              <a:buSzPts val="1800"/>
              <a:buChar char="▫"/>
              <a:defRPr sz="1800"/>
            </a:lvl9pPr>
          </a:lstStyle>
          <a:p/>
        </p:txBody>
      </p:sp>
      <p:sp>
        <p:nvSpPr>
          <p:cNvPr id="387" name="Google Shape;387;p8"/>
          <p:cNvSpPr txBox="1"/>
          <p:nvPr>
            <p:ph idx="2" type="body"/>
          </p:nvPr>
        </p:nvSpPr>
        <p:spPr>
          <a:xfrm>
            <a:off x="3706438" y="1599700"/>
            <a:ext cx="2257200" cy="2890200"/>
          </a:xfrm>
          <a:prstGeom prst="rect">
            <a:avLst/>
          </a:prstGeom>
        </p:spPr>
        <p:txBody>
          <a:bodyPr anchorCtr="0" anchor="t" bIns="0" lIns="0" spcFirstLastPara="1" rIns="0" wrap="square" tIns="0">
            <a:noAutofit/>
          </a:bodyPr>
          <a:lstStyle>
            <a:lvl1pPr indent="-342900" lvl="0" marL="457200" rtl="0">
              <a:spcBef>
                <a:spcPts val="600"/>
              </a:spcBef>
              <a:spcAft>
                <a:spcPts val="0"/>
              </a:spcAft>
              <a:buSzPts val="1800"/>
              <a:buChar char="▪"/>
              <a:defRPr sz="1800"/>
            </a:lvl1pPr>
            <a:lvl2pPr indent="-342900" lvl="1" marL="914400" rtl="0">
              <a:spcBef>
                <a:spcPts val="0"/>
              </a:spcBef>
              <a:spcAft>
                <a:spcPts val="0"/>
              </a:spcAft>
              <a:buSzPts val="1800"/>
              <a:buChar char="▫"/>
              <a:defRPr sz="1800"/>
            </a:lvl2pPr>
            <a:lvl3pPr indent="-342900" lvl="2" marL="1371600" rtl="0">
              <a:spcBef>
                <a:spcPts val="0"/>
              </a:spcBef>
              <a:spcAft>
                <a:spcPts val="0"/>
              </a:spcAft>
              <a:buSzPts val="1800"/>
              <a:buChar char="▫"/>
              <a:defRPr sz="1800"/>
            </a:lvl3pPr>
            <a:lvl4pPr indent="-342900" lvl="3" marL="1828800" rtl="0">
              <a:spcBef>
                <a:spcPts val="0"/>
              </a:spcBef>
              <a:spcAft>
                <a:spcPts val="0"/>
              </a:spcAft>
              <a:buSzPts val="1800"/>
              <a:buChar char="▫"/>
              <a:defRPr sz="1800"/>
            </a:lvl4pPr>
            <a:lvl5pPr indent="-342900" lvl="4" marL="2286000" rtl="0">
              <a:spcBef>
                <a:spcPts val="0"/>
              </a:spcBef>
              <a:spcAft>
                <a:spcPts val="0"/>
              </a:spcAft>
              <a:buSzPts val="1800"/>
              <a:buChar char="▫"/>
              <a:defRPr sz="1800"/>
            </a:lvl5pPr>
            <a:lvl6pPr indent="-342900" lvl="5" marL="2743200" rtl="0">
              <a:spcBef>
                <a:spcPts val="0"/>
              </a:spcBef>
              <a:spcAft>
                <a:spcPts val="0"/>
              </a:spcAft>
              <a:buSzPts val="1800"/>
              <a:buChar char="▫"/>
              <a:defRPr sz="1800"/>
            </a:lvl6pPr>
            <a:lvl7pPr indent="-342900" lvl="6" marL="3200400" rtl="0">
              <a:spcBef>
                <a:spcPts val="0"/>
              </a:spcBef>
              <a:spcAft>
                <a:spcPts val="0"/>
              </a:spcAft>
              <a:buSzPts val="1800"/>
              <a:buChar char="▫"/>
              <a:defRPr sz="1800"/>
            </a:lvl7pPr>
            <a:lvl8pPr indent="-342900" lvl="7" marL="3657600" rtl="0">
              <a:spcBef>
                <a:spcPts val="0"/>
              </a:spcBef>
              <a:spcAft>
                <a:spcPts val="0"/>
              </a:spcAft>
              <a:buSzPts val="1800"/>
              <a:buChar char="▫"/>
              <a:defRPr sz="1800"/>
            </a:lvl8pPr>
            <a:lvl9pPr indent="-342900" lvl="8" marL="4114800" rtl="0">
              <a:spcBef>
                <a:spcPts val="0"/>
              </a:spcBef>
              <a:spcAft>
                <a:spcPts val="0"/>
              </a:spcAft>
              <a:buSzPts val="1800"/>
              <a:buChar char="▫"/>
              <a:defRPr sz="1800"/>
            </a:lvl9pPr>
          </a:lstStyle>
          <a:p/>
        </p:txBody>
      </p:sp>
      <p:sp>
        <p:nvSpPr>
          <p:cNvPr id="388" name="Google Shape;388;p8"/>
          <p:cNvSpPr txBox="1"/>
          <p:nvPr>
            <p:ph idx="3" type="body"/>
          </p:nvPr>
        </p:nvSpPr>
        <p:spPr>
          <a:xfrm>
            <a:off x="6247001" y="1599700"/>
            <a:ext cx="2257200" cy="2890200"/>
          </a:xfrm>
          <a:prstGeom prst="rect">
            <a:avLst/>
          </a:prstGeom>
        </p:spPr>
        <p:txBody>
          <a:bodyPr anchorCtr="0" anchor="t" bIns="0" lIns="0" spcFirstLastPara="1" rIns="0" wrap="square" tIns="0">
            <a:noAutofit/>
          </a:bodyPr>
          <a:lstStyle>
            <a:lvl1pPr indent="-342900" lvl="0" marL="457200" rtl="0">
              <a:spcBef>
                <a:spcPts val="600"/>
              </a:spcBef>
              <a:spcAft>
                <a:spcPts val="0"/>
              </a:spcAft>
              <a:buSzPts val="1800"/>
              <a:buChar char="▪"/>
              <a:defRPr sz="1800"/>
            </a:lvl1pPr>
            <a:lvl2pPr indent="-342900" lvl="1" marL="914400" rtl="0">
              <a:spcBef>
                <a:spcPts val="0"/>
              </a:spcBef>
              <a:spcAft>
                <a:spcPts val="0"/>
              </a:spcAft>
              <a:buSzPts val="1800"/>
              <a:buChar char="▫"/>
              <a:defRPr sz="1800"/>
            </a:lvl2pPr>
            <a:lvl3pPr indent="-342900" lvl="2" marL="1371600" rtl="0">
              <a:spcBef>
                <a:spcPts val="0"/>
              </a:spcBef>
              <a:spcAft>
                <a:spcPts val="0"/>
              </a:spcAft>
              <a:buSzPts val="1800"/>
              <a:buChar char="▫"/>
              <a:defRPr sz="1800"/>
            </a:lvl3pPr>
            <a:lvl4pPr indent="-342900" lvl="3" marL="1828800" rtl="0">
              <a:spcBef>
                <a:spcPts val="0"/>
              </a:spcBef>
              <a:spcAft>
                <a:spcPts val="0"/>
              </a:spcAft>
              <a:buSzPts val="1800"/>
              <a:buChar char="▫"/>
              <a:defRPr sz="1800"/>
            </a:lvl4pPr>
            <a:lvl5pPr indent="-342900" lvl="4" marL="2286000" rtl="0">
              <a:spcBef>
                <a:spcPts val="0"/>
              </a:spcBef>
              <a:spcAft>
                <a:spcPts val="0"/>
              </a:spcAft>
              <a:buSzPts val="1800"/>
              <a:buChar char="▫"/>
              <a:defRPr sz="1800"/>
            </a:lvl5pPr>
            <a:lvl6pPr indent="-342900" lvl="5" marL="2743200" rtl="0">
              <a:spcBef>
                <a:spcPts val="0"/>
              </a:spcBef>
              <a:spcAft>
                <a:spcPts val="0"/>
              </a:spcAft>
              <a:buSzPts val="1800"/>
              <a:buChar char="▫"/>
              <a:defRPr sz="1800"/>
            </a:lvl6pPr>
            <a:lvl7pPr indent="-342900" lvl="6" marL="3200400" rtl="0">
              <a:spcBef>
                <a:spcPts val="0"/>
              </a:spcBef>
              <a:spcAft>
                <a:spcPts val="0"/>
              </a:spcAft>
              <a:buSzPts val="1800"/>
              <a:buChar char="▫"/>
              <a:defRPr sz="1800"/>
            </a:lvl7pPr>
            <a:lvl8pPr indent="-342900" lvl="7" marL="3657600" rtl="0">
              <a:spcBef>
                <a:spcPts val="0"/>
              </a:spcBef>
              <a:spcAft>
                <a:spcPts val="0"/>
              </a:spcAft>
              <a:buSzPts val="1800"/>
              <a:buChar char="▫"/>
              <a:defRPr sz="1800"/>
            </a:lvl8pPr>
            <a:lvl9pPr indent="-342900" lvl="8" marL="4114800" rtl="0">
              <a:spcBef>
                <a:spcPts val="0"/>
              </a:spcBef>
              <a:spcAft>
                <a:spcPts val="0"/>
              </a:spcAft>
              <a:buSzPts val="1800"/>
              <a:buChar char="▫"/>
              <a:defRPr sz="1800"/>
            </a:lvl9pPr>
          </a:lstStyle>
          <a:p/>
        </p:txBody>
      </p:sp>
      <p:sp>
        <p:nvSpPr>
          <p:cNvPr id="389" name="Google Shape;389;p8"/>
          <p:cNvSpPr txBox="1"/>
          <p:nvPr>
            <p:ph idx="12" type="sldNum"/>
          </p:nvPr>
        </p:nvSpPr>
        <p:spPr>
          <a:xfrm>
            <a:off x="8504254" y="4489800"/>
            <a:ext cx="653700" cy="653700"/>
          </a:xfrm>
          <a:prstGeom prst="rect">
            <a:avLst/>
          </a:prstGeom>
        </p:spPr>
        <p:txBody>
          <a:bodyPr anchorCtr="0" anchor="ctr" bIns="0" lIns="0" spcFirstLastPara="1" rIns="0" wrap="square" tIns="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90" name="Shape 390"/>
        <p:cNvGrpSpPr/>
        <p:nvPr/>
      </p:nvGrpSpPr>
      <p:grpSpPr>
        <a:xfrm>
          <a:off x="0" y="0"/>
          <a:ext cx="0" cy="0"/>
          <a:chOff x="0" y="0"/>
          <a:chExt cx="0" cy="0"/>
        </a:xfrm>
      </p:grpSpPr>
      <p:grpSp>
        <p:nvGrpSpPr>
          <p:cNvPr id="391" name="Google Shape;391;p9"/>
          <p:cNvGrpSpPr/>
          <p:nvPr/>
        </p:nvGrpSpPr>
        <p:grpSpPr>
          <a:xfrm>
            <a:off x="-207" y="0"/>
            <a:ext cx="9158157" cy="5149835"/>
            <a:chOff x="-207" y="0"/>
            <a:chExt cx="9158157" cy="5149835"/>
          </a:xfrm>
        </p:grpSpPr>
        <p:sp>
          <p:nvSpPr>
            <p:cNvPr id="392" name="Google Shape;392;p9"/>
            <p:cNvSpPr/>
            <p:nvPr/>
          </p:nvSpPr>
          <p:spPr>
            <a:xfrm>
              <a:off x="8504250" y="4489800"/>
              <a:ext cx="653700" cy="653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3" name="Google Shape;393;p9"/>
            <p:cNvSpPr/>
            <p:nvPr/>
          </p:nvSpPr>
          <p:spPr>
            <a:xfrm>
              <a:off x="0" y="0"/>
              <a:ext cx="653700" cy="51435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4" name="Google Shape;394;p9"/>
            <p:cNvSpPr/>
            <p:nvPr/>
          </p:nvSpPr>
          <p:spPr>
            <a:xfrm>
              <a:off x="322375" y="664300"/>
              <a:ext cx="8181900" cy="653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95" name="Google Shape;395;p9"/>
            <p:cNvGrpSpPr/>
            <p:nvPr/>
          </p:nvGrpSpPr>
          <p:grpSpPr>
            <a:xfrm>
              <a:off x="-207" y="664293"/>
              <a:ext cx="155867" cy="653721"/>
              <a:chOff x="5385375" y="498300"/>
              <a:chExt cx="802200" cy="556500"/>
            </a:xfrm>
          </p:grpSpPr>
          <p:sp>
            <p:nvSpPr>
              <p:cNvPr id="396" name="Google Shape;396;p9"/>
              <p:cNvSpPr/>
              <p:nvPr/>
            </p:nvSpPr>
            <p:spPr>
              <a:xfrm>
                <a:off x="5385375" y="498300"/>
                <a:ext cx="802200" cy="993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7" name="Google Shape;397;p9"/>
              <p:cNvSpPr/>
              <p:nvPr/>
            </p:nvSpPr>
            <p:spPr>
              <a:xfrm>
                <a:off x="5385375" y="726900"/>
                <a:ext cx="802200" cy="993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8" name="Google Shape;398;p9"/>
              <p:cNvSpPr/>
              <p:nvPr/>
            </p:nvSpPr>
            <p:spPr>
              <a:xfrm>
                <a:off x="5385375" y="955500"/>
                <a:ext cx="802200" cy="993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99" name="Google Shape;399;p9"/>
            <p:cNvGrpSpPr/>
            <p:nvPr/>
          </p:nvGrpSpPr>
          <p:grpSpPr>
            <a:xfrm>
              <a:off x="322384" y="4483463"/>
              <a:ext cx="666347" cy="666373"/>
              <a:chOff x="7134700" y="414375"/>
              <a:chExt cx="501919" cy="501900"/>
            </a:xfrm>
          </p:grpSpPr>
          <p:sp>
            <p:nvSpPr>
              <p:cNvPr id="400" name="Google Shape;400;p9"/>
              <p:cNvSpPr/>
              <p:nvPr/>
            </p:nvSpPr>
            <p:spPr>
              <a:xfrm>
                <a:off x="7134700" y="414375"/>
                <a:ext cx="44700" cy="44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1" name="Google Shape;401;p9"/>
              <p:cNvSpPr/>
              <p:nvPr/>
            </p:nvSpPr>
            <p:spPr>
              <a:xfrm>
                <a:off x="7287100" y="414375"/>
                <a:ext cx="44700" cy="44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2" name="Google Shape;402;p9"/>
              <p:cNvSpPr/>
              <p:nvPr/>
            </p:nvSpPr>
            <p:spPr>
              <a:xfrm>
                <a:off x="7439500" y="414375"/>
                <a:ext cx="44700" cy="44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3" name="Google Shape;403;p9"/>
              <p:cNvSpPr/>
              <p:nvPr/>
            </p:nvSpPr>
            <p:spPr>
              <a:xfrm>
                <a:off x="7134700" y="566775"/>
                <a:ext cx="44700" cy="44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4" name="Google Shape;404;p9"/>
              <p:cNvSpPr/>
              <p:nvPr/>
            </p:nvSpPr>
            <p:spPr>
              <a:xfrm>
                <a:off x="7287100" y="566775"/>
                <a:ext cx="44700" cy="44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5" name="Google Shape;405;p9"/>
              <p:cNvSpPr/>
              <p:nvPr/>
            </p:nvSpPr>
            <p:spPr>
              <a:xfrm>
                <a:off x="7439500" y="566775"/>
                <a:ext cx="44700" cy="44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6" name="Google Shape;406;p9"/>
              <p:cNvSpPr/>
              <p:nvPr/>
            </p:nvSpPr>
            <p:spPr>
              <a:xfrm>
                <a:off x="7134700" y="719175"/>
                <a:ext cx="44700" cy="44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7" name="Google Shape;407;p9"/>
              <p:cNvSpPr/>
              <p:nvPr/>
            </p:nvSpPr>
            <p:spPr>
              <a:xfrm>
                <a:off x="7287100" y="719175"/>
                <a:ext cx="44700" cy="44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8" name="Google Shape;408;p9"/>
              <p:cNvSpPr/>
              <p:nvPr/>
            </p:nvSpPr>
            <p:spPr>
              <a:xfrm>
                <a:off x="7439500" y="719175"/>
                <a:ext cx="44700" cy="44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9" name="Google Shape;409;p9"/>
              <p:cNvSpPr/>
              <p:nvPr/>
            </p:nvSpPr>
            <p:spPr>
              <a:xfrm>
                <a:off x="7134700" y="871575"/>
                <a:ext cx="44700" cy="44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0" name="Google Shape;410;p9"/>
              <p:cNvSpPr/>
              <p:nvPr/>
            </p:nvSpPr>
            <p:spPr>
              <a:xfrm>
                <a:off x="7287100" y="871575"/>
                <a:ext cx="44700" cy="44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1" name="Google Shape;411;p9"/>
              <p:cNvSpPr/>
              <p:nvPr/>
            </p:nvSpPr>
            <p:spPr>
              <a:xfrm>
                <a:off x="7439500" y="871575"/>
                <a:ext cx="44700" cy="44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2" name="Google Shape;412;p9"/>
              <p:cNvSpPr/>
              <p:nvPr/>
            </p:nvSpPr>
            <p:spPr>
              <a:xfrm>
                <a:off x="7591900" y="414375"/>
                <a:ext cx="44700" cy="44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3" name="Google Shape;413;p9"/>
              <p:cNvSpPr/>
              <p:nvPr/>
            </p:nvSpPr>
            <p:spPr>
              <a:xfrm>
                <a:off x="7591900" y="566775"/>
                <a:ext cx="44700" cy="44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4" name="Google Shape;414;p9"/>
              <p:cNvSpPr/>
              <p:nvPr/>
            </p:nvSpPr>
            <p:spPr>
              <a:xfrm>
                <a:off x="7591900" y="719175"/>
                <a:ext cx="44700" cy="44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5" name="Google Shape;415;p9"/>
              <p:cNvSpPr/>
              <p:nvPr/>
            </p:nvSpPr>
            <p:spPr>
              <a:xfrm>
                <a:off x="7591919" y="871575"/>
                <a:ext cx="44700" cy="44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16" name="Google Shape;416;p9"/>
            <p:cNvGrpSpPr/>
            <p:nvPr/>
          </p:nvGrpSpPr>
          <p:grpSpPr>
            <a:xfrm>
              <a:off x="8832384" y="670955"/>
              <a:ext cx="311815" cy="653721"/>
              <a:chOff x="5385375" y="498300"/>
              <a:chExt cx="802200" cy="556500"/>
            </a:xfrm>
          </p:grpSpPr>
          <p:sp>
            <p:nvSpPr>
              <p:cNvPr id="417" name="Google Shape;417;p9"/>
              <p:cNvSpPr/>
              <p:nvPr/>
            </p:nvSpPr>
            <p:spPr>
              <a:xfrm>
                <a:off x="5385375" y="498300"/>
                <a:ext cx="802200" cy="993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8" name="Google Shape;418;p9"/>
              <p:cNvSpPr/>
              <p:nvPr/>
            </p:nvSpPr>
            <p:spPr>
              <a:xfrm>
                <a:off x="5385375" y="726900"/>
                <a:ext cx="802200" cy="993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9" name="Google Shape;419;p9"/>
              <p:cNvSpPr/>
              <p:nvPr/>
            </p:nvSpPr>
            <p:spPr>
              <a:xfrm>
                <a:off x="5385375" y="955500"/>
                <a:ext cx="802200" cy="993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420" name="Google Shape;420;p9"/>
          <p:cNvSpPr txBox="1"/>
          <p:nvPr>
            <p:ph type="title"/>
          </p:nvPr>
        </p:nvSpPr>
        <p:spPr>
          <a:xfrm>
            <a:off x="661100" y="664300"/>
            <a:ext cx="7843200" cy="653700"/>
          </a:xfrm>
          <a:prstGeom prst="rect">
            <a:avLst/>
          </a:prstGeom>
        </p:spPr>
        <p:txBody>
          <a:bodyPr anchorCtr="0" anchor="ctr" bIns="0" lIns="0" spcFirstLastPara="1" rIns="0" wrap="square" tIns="0">
            <a:noAutofit/>
          </a:bodyPr>
          <a:lstStyle>
            <a:lvl1pPr lvl="0" rtl="0">
              <a:spcBef>
                <a:spcPts val="0"/>
              </a:spcBef>
              <a:spcAft>
                <a:spcPts val="0"/>
              </a:spcAft>
              <a:buSzPts val="2600"/>
              <a:buNone/>
              <a:defRPr/>
            </a:lvl1pPr>
            <a:lvl2pPr lvl="1" rtl="0">
              <a:spcBef>
                <a:spcPts val="0"/>
              </a:spcBef>
              <a:spcAft>
                <a:spcPts val="0"/>
              </a:spcAft>
              <a:buSzPts val="2600"/>
              <a:buNone/>
              <a:defRPr/>
            </a:lvl2pPr>
            <a:lvl3pPr lvl="2" rtl="0">
              <a:spcBef>
                <a:spcPts val="0"/>
              </a:spcBef>
              <a:spcAft>
                <a:spcPts val="0"/>
              </a:spcAft>
              <a:buSzPts val="2600"/>
              <a:buNone/>
              <a:defRPr/>
            </a:lvl3pPr>
            <a:lvl4pPr lvl="3" rtl="0">
              <a:spcBef>
                <a:spcPts val="0"/>
              </a:spcBef>
              <a:spcAft>
                <a:spcPts val="0"/>
              </a:spcAft>
              <a:buSzPts val="2600"/>
              <a:buNone/>
              <a:defRPr/>
            </a:lvl4pPr>
            <a:lvl5pPr lvl="4" rtl="0">
              <a:spcBef>
                <a:spcPts val="0"/>
              </a:spcBef>
              <a:spcAft>
                <a:spcPts val="0"/>
              </a:spcAft>
              <a:buSzPts val="2600"/>
              <a:buNone/>
              <a:defRPr/>
            </a:lvl5pPr>
            <a:lvl6pPr lvl="5" rtl="0">
              <a:spcBef>
                <a:spcPts val="0"/>
              </a:spcBef>
              <a:spcAft>
                <a:spcPts val="0"/>
              </a:spcAft>
              <a:buSzPts val="2600"/>
              <a:buNone/>
              <a:defRPr/>
            </a:lvl6pPr>
            <a:lvl7pPr lvl="6" rtl="0">
              <a:spcBef>
                <a:spcPts val="0"/>
              </a:spcBef>
              <a:spcAft>
                <a:spcPts val="0"/>
              </a:spcAft>
              <a:buSzPts val="2600"/>
              <a:buNone/>
              <a:defRPr/>
            </a:lvl7pPr>
            <a:lvl8pPr lvl="7" rtl="0">
              <a:spcBef>
                <a:spcPts val="0"/>
              </a:spcBef>
              <a:spcAft>
                <a:spcPts val="0"/>
              </a:spcAft>
              <a:buSzPts val="2600"/>
              <a:buNone/>
              <a:defRPr/>
            </a:lvl8pPr>
            <a:lvl9pPr lvl="8" rtl="0">
              <a:spcBef>
                <a:spcPts val="0"/>
              </a:spcBef>
              <a:spcAft>
                <a:spcPts val="0"/>
              </a:spcAft>
              <a:buSzPts val="2600"/>
              <a:buNone/>
              <a:defRPr/>
            </a:lvl9pPr>
          </a:lstStyle>
          <a:p/>
        </p:txBody>
      </p:sp>
      <p:sp>
        <p:nvSpPr>
          <p:cNvPr id="421" name="Google Shape;421;p9"/>
          <p:cNvSpPr txBox="1"/>
          <p:nvPr>
            <p:ph idx="12" type="sldNum"/>
          </p:nvPr>
        </p:nvSpPr>
        <p:spPr>
          <a:xfrm>
            <a:off x="8504254" y="4489800"/>
            <a:ext cx="653700" cy="653700"/>
          </a:xfrm>
          <a:prstGeom prst="rect">
            <a:avLst/>
          </a:prstGeom>
        </p:spPr>
        <p:txBody>
          <a:bodyPr anchorCtr="0" anchor="ctr" bIns="0" lIns="0" spcFirstLastPara="1" rIns="0" wrap="square" tIns="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22" name="Shape 422"/>
        <p:cNvGrpSpPr/>
        <p:nvPr/>
      </p:nvGrpSpPr>
      <p:grpSpPr>
        <a:xfrm>
          <a:off x="0" y="0"/>
          <a:ext cx="0" cy="0"/>
          <a:chOff x="0" y="0"/>
          <a:chExt cx="0" cy="0"/>
        </a:xfrm>
      </p:grpSpPr>
      <p:sp>
        <p:nvSpPr>
          <p:cNvPr id="423" name="Google Shape;423;p10"/>
          <p:cNvSpPr/>
          <p:nvPr/>
        </p:nvSpPr>
        <p:spPr>
          <a:xfrm>
            <a:off x="8504250" y="4489800"/>
            <a:ext cx="653700" cy="653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4" name="Google Shape;424;p10"/>
          <p:cNvSpPr/>
          <p:nvPr/>
        </p:nvSpPr>
        <p:spPr>
          <a:xfrm>
            <a:off x="0" y="0"/>
            <a:ext cx="6537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5" name="Google Shape;425;p10"/>
          <p:cNvSpPr/>
          <p:nvPr/>
        </p:nvSpPr>
        <p:spPr>
          <a:xfrm>
            <a:off x="322375" y="4489799"/>
            <a:ext cx="7524000" cy="3312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26" name="Google Shape;426;p10"/>
          <p:cNvGrpSpPr/>
          <p:nvPr/>
        </p:nvGrpSpPr>
        <p:grpSpPr>
          <a:xfrm>
            <a:off x="-207" y="664293"/>
            <a:ext cx="155867" cy="653721"/>
            <a:chOff x="5385375" y="498300"/>
            <a:chExt cx="802200" cy="556500"/>
          </a:xfrm>
        </p:grpSpPr>
        <p:sp>
          <p:nvSpPr>
            <p:cNvPr id="427" name="Google Shape;427;p10"/>
            <p:cNvSpPr/>
            <p:nvPr/>
          </p:nvSpPr>
          <p:spPr>
            <a:xfrm>
              <a:off x="5385375" y="498300"/>
              <a:ext cx="802200" cy="993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8" name="Google Shape;428;p10"/>
            <p:cNvSpPr/>
            <p:nvPr/>
          </p:nvSpPr>
          <p:spPr>
            <a:xfrm>
              <a:off x="5385375" y="726900"/>
              <a:ext cx="802200" cy="993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9" name="Google Shape;429;p10"/>
            <p:cNvSpPr/>
            <p:nvPr/>
          </p:nvSpPr>
          <p:spPr>
            <a:xfrm>
              <a:off x="5385375" y="955500"/>
              <a:ext cx="802200" cy="993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30" name="Google Shape;430;p10"/>
          <p:cNvGrpSpPr/>
          <p:nvPr/>
        </p:nvGrpSpPr>
        <p:grpSpPr>
          <a:xfrm>
            <a:off x="322384" y="657975"/>
            <a:ext cx="666347" cy="666373"/>
            <a:chOff x="7134700" y="414375"/>
            <a:chExt cx="501919" cy="501900"/>
          </a:xfrm>
        </p:grpSpPr>
        <p:sp>
          <p:nvSpPr>
            <p:cNvPr id="431" name="Google Shape;431;p10"/>
            <p:cNvSpPr/>
            <p:nvPr/>
          </p:nvSpPr>
          <p:spPr>
            <a:xfrm>
              <a:off x="7134700" y="414375"/>
              <a:ext cx="44700" cy="447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2" name="Google Shape;432;p10"/>
            <p:cNvSpPr/>
            <p:nvPr/>
          </p:nvSpPr>
          <p:spPr>
            <a:xfrm>
              <a:off x="7287100" y="414375"/>
              <a:ext cx="44700" cy="447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3" name="Google Shape;433;p10"/>
            <p:cNvSpPr/>
            <p:nvPr/>
          </p:nvSpPr>
          <p:spPr>
            <a:xfrm>
              <a:off x="7439500" y="414375"/>
              <a:ext cx="44700" cy="447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4" name="Google Shape;434;p10"/>
            <p:cNvSpPr/>
            <p:nvPr/>
          </p:nvSpPr>
          <p:spPr>
            <a:xfrm>
              <a:off x="7134700" y="566775"/>
              <a:ext cx="44700" cy="447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5" name="Google Shape;435;p10"/>
            <p:cNvSpPr/>
            <p:nvPr/>
          </p:nvSpPr>
          <p:spPr>
            <a:xfrm>
              <a:off x="7287100" y="566775"/>
              <a:ext cx="44700" cy="447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6" name="Google Shape;436;p10"/>
            <p:cNvSpPr/>
            <p:nvPr/>
          </p:nvSpPr>
          <p:spPr>
            <a:xfrm>
              <a:off x="7439500" y="566775"/>
              <a:ext cx="44700" cy="447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7" name="Google Shape;437;p10"/>
            <p:cNvSpPr/>
            <p:nvPr/>
          </p:nvSpPr>
          <p:spPr>
            <a:xfrm>
              <a:off x="7134700" y="719175"/>
              <a:ext cx="44700" cy="447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8" name="Google Shape;438;p10"/>
            <p:cNvSpPr/>
            <p:nvPr/>
          </p:nvSpPr>
          <p:spPr>
            <a:xfrm>
              <a:off x="7287100" y="719175"/>
              <a:ext cx="44700" cy="447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9" name="Google Shape;439;p10"/>
            <p:cNvSpPr/>
            <p:nvPr/>
          </p:nvSpPr>
          <p:spPr>
            <a:xfrm>
              <a:off x="7439500" y="719175"/>
              <a:ext cx="44700" cy="447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0" name="Google Shape;440;p10"/>
            <p:cNvSpPr/>
            <p:nvPr/>
          </p:nvSpPr>
          <p:spPr>
            <a:xfrm>
              <a:off x="7134700" y="871575"/>
              <a:ext cx="44700" cy="447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1" name="Google Shape;441;p10"/>
            <p:cNvSpPr/>
            <p:nvPr/>
          </p:nvSpPr>
          <p:spPr>
            <a:xfrm>
              <a:off x="7287100" y="871575"/>
              <a:ext cx="44700" cy="447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2" name="Google Shape;442;p10"/>
            <p:cNvSpPr/>
            <p:nvPr/>
          </p:nvSpPr>
          <p:spPr>
            <a:xfrm>
              <a:off x="7439500" y="871575"/>
              <a:ext cx="44700" cy="447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3" name="Google Shape;443;p10"/>
            <p:cNvSpPr/>
            <p:nvPr/>
          </p:nvSpPr>
          <p:spPr>
            <a:xfrm>
              <a:off x="7591900" y="414375"/>
              <a:ext cx="44700" cy="447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4" name="Google Shape;444;p10"/>
            <p:cNvSpPr/>
            <p:nvPr/>
          </p:nvSpPr>
          <p:spPr>
            <a:xfrm>
              <a:off x="7591900" y="566775"/>
              <a:ext cx="44700" cy="447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5" name="Google Shape;445;p10"/>
            <p:cNvSpPr/>
            <p:nvPr/>
          </p:nvSpPr>
          <p:spPr>
            <a:xfrm>
              <a:off x="7591900" y="719175"/>
              <a:ext cx="44700" cy="447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6" name="Google Shape;446;p10"/>
            <p:cNvSpPr/>
            <p:nvPr/>
          </p:nvSpPr>
          <p:spPr>
            <a:xfrm>
              <a:off x="7591919" y="871575"/>
              <a:ext cx="44700" cy="447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47" name="Google Shape;447;p10"/>
          <p:cNvGrpSpPr/>
          <p:nvPr/>
        </p:nvGrpSpPr>
        <p:grpSpPr>
          <a:xfrm>
            <a:off x="8832384" y="670955"/>
            <a:ext cx="311815" cy="653721"/>
            <a:chOff x="5385375" y="498300"/>
            <a:chExt cx="802200" cy="556500"/>
          </a:xfrm>
        </p:grpSpPr>
        <p:sp>
          <p:nvSpPr>
            <p:cNvPr id="448" name="Google Shape;448;p10"/>
            <p:cNvSpPr/>
            <p:nvPr/>
          </p:nvSpPr>
          <p:spPr>
            <a:xfrm>
              <a:off x="5385375" y="498300"/>
              <a:ext cx="802200" cy="993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9" name="Google Shape;449;p10"/>
            <p:cNvSpPr/>
            <p:nvPr/>
          </p:nvSpPr>
          <p:spPr>
            <a:xfrm>
              <a:off x="5385375" y="726900"/>
              <a:ext cx="802200" cy="993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0" name="Google Shape;450;p10"/>
            <p:cNvSpPr/>
            <p:nvPr/>
          </p:nvSpPr>
          <p:spPr>
            <a:xfrm>
              <a:off x="5385375" y="955500"/>
              <a:ext cx="802200" cy="993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51" name="Google Shape;451;p10"/>
          <p:cNvSpPr txBox="1"/>
          <p:nvPr>
            <p:ph idx="1" type="body"/>
          </p:nvPr>
        </p:nvSpPr>
        <p:spPr>
          <a:xfrm>
            <a:off x="650725" y="4489800"/>
            <a:ext cx="7195800" cy="331200"/>
          </a:xfrm>
          <a:prstGeom prst="rect">
            <a:avLst/>
          </a:prstGeom>
        </p:spPr>
        <p:txBody>
          <a:bodyPr anchorCtr="0" anchor="ctr" bIns="0" lIns="0" spcFirstLastPara="1" rIns="0" wrap="square" tIns="0">
            <a:noAutofit/>
          </a:bodyPr>
          <a:lstStyle>
            <a:lvl1pPr indent="-228600" lvl="0" marL="457200" rtl="0">
              <a:spcBef>
                <a:spcPts val="360"/>
              </a:spcBef>
              <a:spcAft>
                <a:spcPts val="0"/>
              </a:spcAft>
              <a:buSzPts val="1400"/>
              <a:buNone/>
              <a:defRPr sz="1400"/>
            </a:lvl1pPr>
          </a:lstStyle>
          <a:p/>
        </p:txBody>
      </p:sp>
      <p:sp>
        <p:nvSpPr>
          <p:cNvPr id="452" name="Google Shape;452;p10"/>
          <p:cNvSpPr txBox="1"/>
          <p:nvPr>
            <p:ph idx="12" type="sldNum"/>
          </p:nvPr>
        </p:nvSpPr>
        <p:spPr>
          <a:xfrm>
            <a:off x="8504254" y="4489800"/>
            <a:ext cx="653700" cy="653700"/>
          </a:xfrm>
          <a:prstGeom prst="rect">
            <a:avLst/>
          </a:prstGeom>
        </p:spPr>
        <p:txBody>
          <a:bodyPr anchorCtr="0" anchor="ctr" bIns="0" lIns="0" spcFirstLastPara="1" rIns="0" wrap="square" tIns="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661100" y="664300"/>
            <a:ext cx="7843200" cy="653700"/>
          </a:xfrm>
          <a:prstGeom prst="rect">
            <a:avLst/>
          </a:prstGeom>
          <a:noFill/>
          <a:ln>
            <a:noFill/>
          </a:ln>
        </p:spPr>
        <p:txBody>
          <a:bodyPr anchorCtr="0" anchor="ctr" bIns="0" lIns="0" spcFirstLastPara="1" rIns="0" wrap="square" tIns="0">
            <a:noAutofit/>
          </a:bodyPr>
          <a:lstStyle>
            <a:lvl1pPr lvl="0" rtl="0">
              <a:lnSpc>
                <a:spcPct val="90000"/>
              </a:lnSpc>
              <a:spcBef>
                <a:spcPts val="0"/>
              </a:spcBef>
              <a:spcAft>
                <a:spcPts val="0"/>
              </a:spcAft>
              <a:buClr>
                <a:schemeClr val="lt1"/>
              </a:buClr>
              <a:buSzPts val="2600"/>
              <a:buFont typeface="Barlow SemiBold"/>
              <a:buNone/>
              <a:defRPr sz="2600">
                <a:solidFill>
                  <a:schemeClr val="lt1"/>
                </a:solidFill>
                <a:latin typeface="Barlow SemiBold"/>
                <a:ea typeface="Barlow SemiBold"/>
                <a:cs typeface="Barlow SemiBold"/>
                <a:sym typeface="Barlow SemiBold"/>
              </a:defRPr>
            </a:lvl1pPr>
            <a:lvl2pPr lvl="1" rtl="0">
              <a:lnSpc>
                <a:spcPct val="90000"/>
              </a:lnSpc>
              <a:spcBef>
                <a:spcPts val="0"/>
              </a:spcBef>
              <a:spcAft>
                <a:spcPts val="0"/>
              </a:spcAft>
              <a:buClr>
                <a:schemeClr val="lt1"/>
              </a:buClr>
              <a:buSzPts val="2600"/>
              <a:buFont typeface="Barlow SemiBold"/>
              <a:buNone/>
              <a:defRPr sz="2600">
                <a:solidFill>
                  <a:schemeClr val="lt1"/>
                </a:solidFill>
                <a:latin typeface="Barlow SemiBold"/>
                <a:ea typeface="Barlow SemiBold"/>
                <a:cs typeface="Barlow SemiBold"/>
                <a:sym typeface="Barlow SemiBold"/>
              </a:defRPr>
            </a:lvl2pPr>
            <a:lvl3pPr lvl="2" rtl="0">
              <a:lnSpc>
                <a:spcPct val="90000"/>
              </a:lnSpc>
              <a:spcBef>
                <a:spcPts val="0"/>
              </a:spcBef>
              <a:spcAft>
                <a:spcPts val="0"/>
              </a:spcAft>
              <a:buClr>
                <a:schemeClr val="lt1"/>
              </a:buClr>
              <a:buSzPts val="2600"/>
              <a:buFont typeface="Barlow SemiBold"/>
              <a:buNone/>
              <a:defRPr sz="2600">
                <a:solidFill>
                  <a:schemeClr val="lt1"/>
                </a:solidFill>
                <a:latin typeface="Barlow SemiBold"/>
                <a:ea typeface="Barlow SemiBold"/>
                <a:cs typeface="Barlow SemiBold"/>
                <a:sym typeface="Barlow SemiBold"/>
              </a:defRPr>
            </a:lvl3pPr>
            <a:lvl4pPr lvl="3" rtl="0">
              <a:lnSpc>
                <a:spcPct val="90000"/>
              </a:lnSpc>
              <a:spcBef>
                <a:spcPts val="0"/>
              </a:spcBef>
              <a:spcAft>
                <a:spcPts val="0"/>
              </a:spcAft>
              <a:buClr>
                <a:schemeClr val="lt1"/>
              </a:buClr>
              <a:buSzPts val="2600"/>
              <a:buFont typeface="Barlow SemiBold"/>
              <a:buNone/>
              <a:defRPr sz="2600">
                <a:solidFill>
                  <a:schemeClr val="lt1"/>
                </a:solidFill>
                <a:latin typeface="Barlow SemiBold"/>
                <a:ea typeface="Barlow SemiBold"/>
                <a:cs typeface="Barlow SemiBold"/>
                <a:sym typeface="Barlow SemiBold"/>
              </a:defRPr>
            </a:lvl4pPr>
            <a:lvl5pPr lvl="4" rtl="0">
              <a:lnSpc>
                <a:spcPct val="90000"/>
              </a:lnSpc>
              <a:spcBef>
                <a:spcPts val="0"/>
              </a:spcBef>
              <a:spcAft>
                <a:spcPts val="0"/>
              </a:spcAft>
              <a:buClr>
                <a:schemeClr val="lt1"/>
              </a:buClr>
              <a:buSzPts val="2600"/>
              <a:buFont typeface="Barlow SemiBold"/>
              <a:buNone/>
              <a:defRPr sz="2600">
                <a:solidFill>
                  <a:schemeClr val="lt1"/>
                </a:solidFill>
                <a:latin typeface="Barlow SemiBold"/>
                <a:ea typeface="Barlow SemiBold"/>
                <a:cs typeface="Barlow SemiBold"/>
                <a:sym typeface="Barlow SemiBold"/>
              </a:defRPr>
            </a:lvl5pPr>
            <a:lvl6pPr lvl="5" rtl="0">
              <a:lnSpc>
                <a:spcPct val="90000"/>
              </a:lnSpc>
              <a:spcBef>
                <a:spcPts val="0"/>
              </a:spcBef>
              <a:spcAft>
                <a:spcPts val="0"/>
              </a:spcAft>
              <a:buClr>
                <a:schemeClr val="lt1"/>
              </a:buClr>
              <a:buSzPts val="2600"/>
              <a:buFont typeface="Barlow SemiBold"/>
              <a:buNone/>
              <a:defRPr sz="2600">
                <a:solidFill>
                  <a:schemeClr val="lt1"/>
                </a:solidFill>
                <a:latin typeface="Barlow SemiBold"/>
                <a:ea typeface="Barlow SemiBold"/>
                <a:cs typeface="Barlow SemiBold"/>
                <a:sym typeface="Barlow SemiBold"/>
              </a:defRPr>
            </a:lvl6pPr>
            <a:lvl7pPr lvl="6" rtl="0">
              <a:lnSpc>
                <a:spcPct val="90000"/>
              </a:lnSpc>
              <a:spcBef>
                <a:spcPts val="0"/>
              </a:spcBef>
              <a:spcAft>
                <a:spcPts val="0"/>
              </a:spcAft>
              <a:buClr>
                <a:schemeClr val="lt1"/>
              </a:buClr>
              <a:buSzPts val="2600"/>
              <a:buFont typeface="Barlow SemiBold"/>
              <a:buNone/>
              <a:defRPr sz="2600">
                <a:solidFill>
                  <a:schemeClr val="lt1"/>
                </a:solidFill>
                <a:latin typeface="Barlow SemiBold"/>
                <a:ea typeface="Barlow SemiBold"/>
                <a:cs typeface="Barlow SemiBold"/>
                <a:sym typeface="Barlow SemiBold"/>
              </a:defRPr>
            </a:lvl7pPr>
            <a:lvl8pPr lvl="7" rtl="0">
              <a:lnSpc>
                <a:spcPct val="90000"/>
              </a:lnSpc>
              <a:spcBef>
                <a:spcPts val="0"/>
              </a:spcBef>
              <a:spcAft>
                <a:spcPts val="0"/>
              </a:spcAft>
              <a:buClr>
                <a:schemeClr val="lt1"/>
              </a:buClr>
              <a:buSzPts val="2600"/>
              <a:buFont typeface="Barlow SemiBold"/>
              <a:buNone/>
              <a:defRPr sz="2600">
                <a:solidFill>
                  <a:schemeClr val="lt1"/>
                </a:solidFill>
                <a:latin typeface="Barlow SemiBold"/>
                <a:ea typeface="Barlow SemiBold"/>
                <a:cs typeface="Barlow SemiBold"/>
                <a:sym typeface="Barlow SemiBold"/>
              </a:defRPr>
            </a:lvl8pPr>
            <a:lvl9pPr lvl="8" rtl="0">
              <a:lnSpc>
                <a:spcPct val="90000"/>
              </a:lnSpc>
              <a:spcBef>
                <a:spcPts val="0"/>
              </a:spcBef>
              <a:spcAft>
                <a:spcPts val="0"/>
              </a:spcAft>
              <a:buClr>
                <a:schemeClr val="lt1"/>
              </a:buClr>
              <a:buSzPts val="2600"/>
              <a:buFont typeface="Barlow SemiBold"/>
              <a:buNone/>
              <a:defRPr sz="2600">
                <a:solidFill>
                  <a:schemeClr val="lt1"/>
                </a:solidFill>
                <a:latin typeface="Barlow SemiBold"/>
                <a:ea typeface="Barlow SemiBold"/>
                <a:cs typeface="Barlow SemiBold"/>
                <a:sym typeface="Barlow SemiBold"/>
              </a:defRPr>
            </a:lvl9pPr>
          </a:lstStyle>
          <a:p/>
        </p:txBody>
      </p:sp>
      <p:sp>
        <p:nvSpPr>
          <p:cNvPr id="7" name="Google Shape;7;p1"/>
          <p:cNvSpPr txBox="1"/>
          <p:nvPr>
            <p:ph idx="1" type="body"/>
          </p:nvPr>
        </p:nvSpPr>
        <p:spPr>
          <a:xfrm>
            <a:off x="1314800" y="1599700"/>
            <a:ext cx="7189500" cy="2886000"/>
          </a:xfrm>
          <a:prstGeom prst="rect">
            <a:avLst/>
          </a:prstGeom>
          <a:noFill/>
          <a:ln>
            <a:noFill/>
          </a:ln>
        </p:spPr>
        <p:txBody>
          <a:bodyPr anchorCtr="0" anchor="t" bIns="0" lIns="0" spcFirstLastPara="1" rIns="0" wrap="square" tIns="0">
            <a:noAutofit/>
          </a:bodyPr>
          <a:lstStyle>
            <a:lvl1pPr indent="-381000" lvl="0" marL="457200" rtl="0">
              <a:lnSpc>
                <a:spcPct val="115000"/>
              </a:lnSpc>
              <a:spcBef>
                <a:spcPts val="600"/>
              </a:spcBef>
              <a:spcAft>
                <a:spcPts val="0"/>
              </a:spcAft>
              <a:buClr>
                <a:schemeClr val="accent1"/>
              </a:buClr>
              <a:buSzPts val="2400"/>
              <a:buFont typeface="Barlow Light"/>
              <a:buChar char="▪"/>
              <a:defRPr sz="2400">
                <a:solidFill>
                  <a:schemeClr val="dk1"/>
                </a:solidFill>
                <a:latin typeface="Barlow Light"/>
                <a:ea typeface="Barlow Light"/>
                <a:cs typeface="Barlow Light"/>
                <a:sym typeface="Barlow Light"/>
              </a:defRPr>
            </a:lvl1pPr>
            <a:lvl2pPr indent="-381000" lvl="1" marL="914400" rtl="0">
              <a:lnSpc>
                <a:spcPct val="115000"/>
              </a:lnSpc>
              <a:spcBef>
                <a:spcPts val="0"/>
              </a:spcBef>
              <a:spcAft>
                <a:spcPts val="0"/>
              </a:spcAft>
              <a:buClr>
                <a:schemeClr val="accent1"/>
              </a:buClr>
              <a:buSzPts val="2400"/>
              <a:buFont typeface="Barlow Light"/>
              <a:buChar char="▫"/>
              <a:defRPr sz="2400">
                <a:solidFill>
                  <a:schemeClr val="dk1"/>
                </a:solidFill>
                <a:latin typeface="Barlow Light"/>
                <a:ea typeface="Barlow Light"/>
                <a:cs typeface="Barlow Light"/>
                <a:sym typeface="Barlow Light"/>
              </a:defRPr>
            </a:lvl2pPr>
            <a:lvl3pPr indent="-381000" lvl="2" marL="1371600" rtl="0">
              <a:lnSpc>
                <a:spcPct val="115000"/>
              </a:lnSpc>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3pPr>
            <a:lvl4pPr indent="-381000" lvl="3" marL="1828800" rtl="0">
              <a:lnSpc>
                <a:spcPct val="115000"/>
              </a:lnSpc>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4pPr>
            <a:lvl5pPr indent="-381000" lvl="4" marL="2286000" rtl="0">
              <a:lnSpc>
                <a:spcPct val="115000"/>
              </a:lnSpc>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5pPr>
            <a:lvl6pPr indent="-381000" lvl="5" marL="2743200" rtl="0">
              <a:lnSpc>
                <a:spcPct val="115000"/>
              </a:lnSpc>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6pPr>
            <a:lvl7pPr indent="-381000" lvl="6" marL="3200400" rtl="0">
              <a:lnSpc>
                <a:spcPct val="115000"/>
              </a:lnSpc>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7pPr>
            <a:lvl8pPr indent="-381000" lvl="7" marL="3657600" rtl="0">
              <a:lnSpc>
                <a:spcPct val="115000"/>
              </a:lnSpc>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8pPr>
            <a:lvl9pPr indent="-381000" lvl="8" marL="4114800" rtl="0">
              <a:lnSpc>
                <a:spcPct val="115000"/>
              </a:lnSpc>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9pPr>
          </a:lstStyle>
          <a:p/>
        </p:txBody>
      </p:sp>
      <p:sp>
        <p:nvSpPr>
          <p:cNvPr id="8" name="Google Shape;8;p1"/>
          <p:cNvSpPr txBox="1"/>
          <p:nvPr>
            <p:ph idx="12" type="sldNum"/>
          </p:nvPr>
        </p:nvSpPr>
        <p:spPr>
          <a:xfrm>
            <a:off x="8504254" y="4489800"/>
            <a:ext cx="653700" cy="653700"/>
          </a:xfrm>
          <a:prstGeom prst="rect">
            <a:avLst/>
          </a:prstGeom>
          <a:noFill/>
          <a:ln>
            <a:noFill/>
          </a:ln>
        </p:spPr>
        <p:txBody>
          <a:bodyPr anchorCtr="0" anchor="ctr" bIns="0" lIns="0" spcFirstLastPara="1" rIns="0" wrap="square" tIns="0">
            <a:noAutofit/>
          </a:bodyPr>
          <a:lstStyle>
            <a:lvl1pPr lvl="0" rtl="0" algn="ctr">
              <a:buNone/>
              <a:defRPr sz="1300">
                <a:solidFill>
                  <a:schemeClr val="accent1"/>
                </a:solidFill>
                <a:latin typeface="Barlow Light"/>
                <a:ea typeface="Barlow Light"/>
                <a:cs typeface="Barlow Light"/>
                <a:sym typeface="Barlow Light"/>
              </a:defRPr>
            </a:lvl1pPr>
            <a:lvl2pPr lvl="1" rtl="0" algn="ctr">
              <a:buNone/>
              <a:defRPr sz="1300">
                <a:solidFill>
                  <a:schemeClr val="accent1"/>
                </a:solidFill>
                <a:latin typeface="Barlow Light"/>
                <a:ea typeface="Barlow Light"/>
                <a:cs typeface="Barlow Light"/>
                <a:sym typeface="Barlow Light"/>
              </a:defRPr>
            </a:lvl2pPr>
            <a:lvl3pPr lvl="2" rtl="0" algn="ctr">
              <a:buNone/>
              <a:defRPr sz="1300">
                <a:solidFill>
                  <a:schemeClr val="accent1"/>
                </a:solidFill>
                <a:latin typeface="Barlow Light"/>
                <a:ea typeface="Barlow Light"/>
                <a:cs typeface="Barlow Light"/>
                <a:sym typeface="Barlow Light"/>
              </a:defRPr>
            </a:lvl3pPr>
            <a:lvl4pPr lvl="3" rtl="0" algn="ctr">
              <a:buNone/>
              <a:defRPr sz="1300">
                <a:solidFill>
                  <a:schemeClr val="accent1"/>
                </a:solidFill>
                <a:latin typeface="Barlow Light"/>
                <a:ea typeface="Barlow Light"/>
                <a:cs typeface="Barlow Light"/>
                <a:sym typeface="Barlow Light"/>
              </a:defRPr>
            </a:lvl4pPr>
            <a:lvl5pPr lvl="4" rtl="0" algn="ctr">
              <a:buNone/>
              <a:defRPr sz="1300">
                <a:solidFill>
                  <a:schemeClr val="accent1"/>
                </a:solidFill>
                <a:latin typeface="Barlow Light"/>
                <a:ea typeface="Barlow Light"/>
                <a:cs typeface="Barlow Light"/>
                <a:sym typeface="Barlow Light"/>
              </a:defRPr>
            </a:lvl5pPr>
            <a:lvl6pPr lvl="5" rtl="0" algn="ctr">
              <a:buNone/>
              <a:defRPr sz="1300">
                <a:solidFill>
                  <a:schemeClr val="accent1"/>
                </a:solidFill>
                <a:latin typeface="Barlow Light"/>
                <a:ea typeface="Barlow Light"/>
                <a:cs typeface="Barlow Light"/>
                <a:sym typeface="Barlow Light"/>
              </a:defRPr>
            </a:lvl6pPr>
            <a:lvl7pPr lvl="6" rtl="0" algn="ctr">
              <a:buNone/>
              <a:defRPr sz="1300">
                <a:solidFill>
                  <a:schemeClr val="accent1"/>
                </a:solidFill>
                <a:latin typeface="Barlow Light"/>
                <a:ea typeface="Barlow Light"/>
                <a:cs typeface="Barlow Light"/>
                <a:sym typeface="Barlow Light"/>
              </a:defRPr>
            </a:lvl7pPr>
            <a:lvl8pPr lvl="7" rtl="0" algn="ctr">
              <a:buNone/>
              <a:defRPr sz="1300">
                <a:solidFill>
                  <a:schemeClr val="accent1"/>
                </a:solidFill>
                <a:latin typeface="Barlow Light"/>
                <a:ea typeface="Barlow Light"/>
                <a:cs typeface="Barlow Light"/>
                <a:sym typeface="Barlow Light"/>
              </a:defRPr>
            </a:lvl8pPr>
            <a:lvl9pPr lvl="8" rtl="0" algn="ctr">
              <a:buNone/>
              <a:defRPr sz="1300">
                <a:solidFill>
                  <a:schemeClr val="accent1"/>
                </a:solidFill>
                <a:latin typeface="Barlow Light"/>
                <a:ea typeface="Barlow Light"/>
                <a:cs typeface="Barlow Light"/>
                <a:sym typeface="Barlow Light"/>
              </a:defRPr>
            </a:lvl9pPr>
          </a:lstStyle>
          <a:p>
            <a:pPr indent="0" lvl="0" marL="0" rtl="0" algn="ct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transition>
    <p:fade thruBlk="1"/>
  </p:transition>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comments" Target="../comments/commen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 Id="rId3" Type="http://schemas.openxmlformats.org/officeDocument/2006/relationships/comments" Target="../comments/commen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 Id="rId3" Type="http://schemas.openxmlformats.org/officeDocument/2006/relationships/comments" Target="../comments/commen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comments" Target="../comments/comment4.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4.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6.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hyperlink" Target="http://drive.google.com/file/d/1bcFULSJUBFMRU6DHyR2XOVnOjJYsLx6K/view" TargetMode="Externa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5" name="Shape 515"/>
        <p:cNvGrpSpPr/>
        <p:nvPr/>
      </p:nvGrpSpPr>
      <p:grpSpPr>
        <a:xfrm>
          <a:off x="0" y="0"/>
          <a:ext cx="0" cy="0"/>
          <a:chOff x="0" y="0"/>
          <a:chExt cx="0" cy="0"/>
        </a:xfrm>
      </p:grpSpPr>
      <p:sp>
        <p:nvSpPr>
          <p:cNvPr id="516" name="Google Shape;516;p13"/>
          <p:cNvSpPr txBox="1"/>
          <p:nvPr>
            <p:ph type="ctrTitle"/>
          </p:nvPr>
        </p:nvSpPr>
        <p:spPr>
          <a:xfrm>
            <a:off x="603425" y="1794125"/>
            <a:ext cx="5497200" cy="8727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a:t>Spice</a:t>
            </a:r>
            <a:endParaRPr/>
          </a:p>
        </p:txBody>
      </p:sp>
      <p:sp>
        <p:nvSpPr>
          <p:cNvPr id="517" name="Google Shape;517;p13"/>
          <p:cNvSpPr txBox="1"/>
          <p:nvPr>
            <p:ph idx="1" type="subTitle"/>
          </p:nvPr>
        </p:nvSpPr>
        <p:spPr>
          <a:xfrm>
            <a:off x="603425" y="2604674"/>
            <a:ext cx="5497200" cy="3798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a:t>get creative in the kitchen</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1" name="Shape 521"/>
        <p:cNvGrpSpPr/>
        <p:nvPr/>
      </p:nvGrpSpPr>
      <p:grpSpPr>
        <a:xfrm>
          <a:off x="0" y="0"/>
          <a:ext cx="0" cy="0"/>
          <a:chOff x="0" y="0"/>
          <a:chExt cx="0" cy="0"/>
        </a:xfrm>
      </p:grpSpPr>
      <p:sp>
        <p:nvSpPr>
          <p:cNvPr id="522" name="Google Shape;522;p14"/>
          <p:cNvSpPr txBox="1"/>
          <p:nvPr>
            <p:ph type="title"/>
          </p:nvPr>
        </p:nvSpPr>
        <p:spPr>
          <a:xfrm>
            <a:off x="661100" y="664300"/>
            <a:ext cx="7843200" cy="6537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rPr lang="en"/>
              <a:t>Problem/Solution Overview</a:t>
            </a:r>
            <a:endParaRPr/>
          </a:p>
        </p:txBody>
      </p:sp>
      <p:sp>
        <p:nvSpPr>
          <p:cNvPr id="523" name="Google Shape;523;p14"/>
          <p:cNvSpPr txBox="1"/>
          <p:nvPr>
            <p:ph idx="1" type="body"/>
          </p:nvPr>
        </p:nvSpPr>
        <p:spPr>
          <a:xfrm>
            <a:off x="1199775" y="1530950"/>
            <a:ext cx="6650700" cy="2886000"/>
          </a:xfrm>
          <a:prstGeom prst="rect">
            <a:avLst/>
          </a:prstGeom>
        </p:spPr>
        <p:txBody>
          <a:bodyPr anchorCtr="0" anchor="t" bIns="0" lIns="0" spcFirstLastPara="1" rIns="0" wrap="square" tIns="0">
            <a:noAutofit/>
          </a:bodyPr>
          <a:lstStyle/>
          <a:p>
            <a:pPr indent="0" lvl="0" marL="0" rtl="0" algn="l">
              <a:spcBef>
                <a:spcPts val="600"/>
              </a:spcBef>
              <a:spcAft>
                <a:spcPts val="0"/>
              </a:spcAft>
              <a:buNone/>
            </a:pPr>
            <a:r>
              <a:rPr b="1" lang="en">
                <a:latin typeface="Barlow"/>
                <a:ea typeface="Barlow"/>
                <a:cs typeface="Barlow"/>
                <a:sym typeface="Barlow"/>
              </a:rPr>
              <a:t>Problem:</a:t>
            </a:r>
            <a:r>
              <a:rPr lang="en"/>
              <a:t> For college students cooking is a need, but is perceived as unexciting and a waste of time. </a:t>
            </a:r>
            <a:endParaRPr/>
          </a:p>
          <a:p>
            <a:pPr indent="0" lvl="0" marL="0" rtl="0" algn="l">
              <a:spcBef>
                <a:spcPts val="600"/>
              </a:spcBef>
              <a:spcAft>
                <a:spcPts val="0"/>
              </a:spcAft>
              <a:buNone/>
            </a:pPr>
            <a:r>
              <a:rPr b="1" lang="en">
                <a:latin typeface="Barlow"/>
                <a:ea typeface="Barlow"/>
                <a:cs typeface="Barlow"/>
                <a:sym typeface="Barlow"/>
              </a:rPr>
              <a:t>Solution:</a:t>
            </a:r>
            <a:r>
              <a:rPr lang="en"/>
              <a:t> Spice will elevate both the experience of cooking as well as the </a:t>
            </a:r>
            <a:r>
              <a:rPr lang="en"/>
              <a:t>meal t</a:t>
            </a:r>
            <a:r>
              <a:rPr lang="en"/>
              <a:t>hrough simple tips, tasks, and community interactions</a:t>
            </a:r>
            <a:r>
              <a:rPr lang="en"/>
              <a:t> tuned to </a:t>
            </a:r>
            <a:r>
              <a:rPr lang="en"/>
              <a:t>the user’s skill level and time constraints</a:t>
            </a:r>
            <a:r>
              <a:rPr lang="en"/>
              <a:t>. So let’s get creative in the kitchen! </a:t>
            </a:r>
            <a:endParaRPr/>
          </a:p>
          <a:p>
            <a:pPr indent="0" lvl="0" marL="0" rtl="0" algn="l">
              <a:spcBef>
                <a:spcPts val="600"/>
              </a:spcBef>
              <a:spcAft>
                <a:spcPts val="0"/>
              </a:spcAft>
              <a:buNone/>
            </a:pPr>
            <a:r>
              <a:t/>
            </a:r>
            <a:endParaRPr/>
          </a:p>
        </p:txBody>
      </p:sp>
      <p:sp>
        <p:nvSpPr>
          <p:cNvPr id="524" name="Google Shape;524;p14"/>
          <p:cNvSpPr txBox="1"/>
          <p:nvPr>
            <p:ph idx="12" type="sldNum"/>
          </p:nvPr>
        </p:nvSpPr>
        <p:spPr>
          <a:xfrm>
            <a:off x="8504254" y="4489800"/>
            <a:ext cx="653700" cy="6537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8" name="Shape 528"/>
        <p:cNvGrpSpPr/>
        <p:nvPr/>
      </p:nvGrpSpPr>
      <p:grpSpPr>
        <a:xfrm>
          <a:off x="0" y="0"/>
          <a:ext cx="0" cy="0"/>
          <a:chOff x="0" y="0"/>
          <a:chExt cx="0" cy="0"/>
        </a:xfrm>
      </p:grpSpPr>
      <p:sp>
        <p:nvSpPr>
          <p:cNvPr id="529" name="Google Shape;529;p15"/>
          <p:cNvSpPr txBox="1"/>
          <p:nvPr>
            <p:ph type="title"/>
          </p:nvPr>
        </p:nvSpPr>
        <p:spPr>
          <a:xfrm>
            <a:off x="661100" y="664300"/>
            <a:ext cx="7843200" cy="6537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rPr lang="en"/>
              <a:t>Three Tasks</a:t>
            </a:r>
            <a:endParaRPr/>
          </a:p>
        </p:txBody>
      </p:sp>
      <p:sp>
        <p:nvSpPr>
          <p:cNvPr id="530" name="Google Shape;530;p15"/>
          <p:cNvSpPr txBox="1"/>
          <p:nvPr>
            <p:ph idx="1" type="body"/>
          </p:nvPr>
        </p:nvSpPr>
        <p:spPr>
          <a:xfrm>
            <a:off x="1326850" y="1427875"/>
            <a:ext cx="6650700" cy="2886000"/>
          </a:xfrm>
          <a:prstGeom prst="rect">
            <a:avLst/>
          </a:prstGeom>
        </p:spPr>
        <p:txBody>
          <a:bodyPr anchorCtr="0" anchor="t" bIns="0" lIns="0" spcFirstLastPara="1" rIns="0" wrap="square" tIns="0">
            <a:noAutofit/>
          </a:bodyPr>
          <a:lstStyle/>
          <a:p>
            <a:pPr indent="0" lvl="0" marL="0" rtl="0" algn="l">
              <a:spcBef>
                <a:spcPts val="600"/>
              </a:spcBef>
              <a:spcAft>
                <a:spcPts val="0"/>
              </a:spcAft>
              <a:buNone/>
            </a:pPr>
            <a:r>
              <a:rPr b="1" lang="en" sz="2000">
                <a:latin typeface="Barlow"/>
                <a:ea typeface="Barlow"/>
                <a:cs typeface="Barlow"/>
                <a:sym typeface="Barlow"/>
              </a:rPr>
              <a:t>Simple: </a:t>
            </a:r>
            <a:r>
              <a:rPr lang="en" sz="2000"/>
              <a:t> Input a </a:t>
            </a:r>
            <a:r>
              <a:rPr lang="en" sz="2000"/>
              <a:t>usual</a:t>
            </a:r>
            <a:r>
              <a:rPr lang="en" sz="2000"/>
              <a:t> meal and output a simple way to elevate it </a:t>
            </a:r>
            <a:r>
              <a:rPr lang="en" sz="2000"/>
              <a:t>to make meals exciting again </a:t>
            </a:r>
            <a:endParaRPr sz="2000"/>
          </a:p>
          <a:p>
            <a:pPr indent="0" lvl="0" marL="0" rtl="0" algn="l">
              <a:lnSpc>
                <a:spcPct val="100000"/>
              </a:lnSpc>
              <a:spcBef>
                <a:spcPts val="0"/>
              </a:spcBef>
              <a:spcAft>
                <a:spcPts val="0"/>
              </a:spcAft>
              <a:buNone/>
            </a:pPr>
            <a:r>
              <a:t/>
            </a:r>
            <a:endParaRPr sz="2000"/>
          </a:p>
          <a:p>
            <a:pPr indent="0" lvl="0" marL="0" rtl="0" algn="l">
              <a:spcBef>
                <a:spcPts val="600"/>
              </a:spcBef>
              <a:spcAft>
                <a:spcPts val="0"/>
              </a:spcAft>
              <a:buNone/>
            </a:pPr>
            <a:r>
              <a:rPr b="1" lang="en" sz="2000">
                <a:latin typeface="Barlow"/>
                <a:ea typeface="Barlow"/>
                <a:cs typeface="Barlow"/>
                <a:sym typeface="Barlow"/>
              </a:rPr>
              <a:t>Medium:</a:t>
            </a:r>
            <a:r>
              <a:rPr lang="en" sz="2000"/>
              <a:t> Post/chat/share with others within the app </a:t>
            </a:r>
            <a:r>
              <a:rPr lang="en" sz="2000"/>
              <a:t>to foster a cooking community</a:t>
            </a:r>
            <a:endParaRPr sz="2000"/>
          </a:p>
          <a:p>
            <a:pPr indent="0" lvl="0" marL="0" rtl="0" algn="l">
              <a:lnSpc>
                <a:spcPct val="100000"/>
              </a:lnSpc>
              <a:spcBef>
                <a:spcPts val="0"/>
              </a:spcBef>
              <a:spcAft>
                <a:spcPts val="0"/>
              </a:spcAft>
              <a:buNone/>
            </a:pPr>
            <a:r>
              <a:t/>
            </a:r>
            <a:endParaRPr sz="2000"/>
          </a:p>
          <a:p>
            <a:pPr indent="0" lvl="0" marL="0" rtl="0" algn="l">
              <a:spcBef>
                <a:spcPts val="600"/>
              </a:spcBef>
              <a:spcAft>
                <a:spcPts val="0"/>
              </a:spcAft>
              <a:buNone/>
            </a:pPr>
            <a:r>
              <a:rPr b="1" lang="en" sz="2000">
                <a:latin typeface="Barlow"/>
                <a:ea typeface="Barlow"/>
                <a:cs typeface="Barlow"/>
                <a:sym typeface="Barlow"/>
              </a:rPr>
              <a:t>Complex:</a:t>
            </a:r>
            <a:r>
              <a:rPr lang="en" sz="2000"/>
              <a:t> Cook with others virtually </a:t>
            </a:r>
            <a:r>
              <a:rPr lang="en" sz="2000"/>
              <a:t>so that cooking is a social experience</a:t>
            </a:r>
            <a:endParaRPr sz="2000"/>
          </a:p>
        </p:txBody>
      </p:sp>
      <p:sp>
        <p:nvSpPr>
          <p:cNvPr id="531" name="Google Shape;531;p15"/>
          <p:cNvSpPr txBox="1"/>
          <p:nvPr>
            <p:ph idx="12" type="sldNum"/>
          </p:nvPr>
        </p:nvSpPr>
        <p:spPr>
          <a:xfrm>
            <a:off x="8504254" y="4489800"/>
            <a:ext cx="653700" cy="6537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5" name="Shape 535"/>
        <p:cNvGrpSpPr/>
        <p:nvPr/>
      </p:nvGrpSpPr>
      <p:grpSpPr>
        <a:xfrm>
          <a:off x="0" y="0"/>
          <a:ext cx="0" cy="0"/>
          <a:chOff x="0" y="0"/>
          <a:chExt cx="0" cy="0"/>
        </a:xfrm>
      </p:grpSpPr>
      <p:sp>
        <p:nvSpPr>
          <p:cNvPr id="536" name="Google Shape;536;p16"/>
          <p:cNvSpPr txBox="1"/>
          <p:nvPr>
            <p:ph type="title"/>
          </p:nvPr>
        </p:nvSpPr>
        <p:spPr>
          <a:xfrm>
            <a:off x="661100" y="664300"/>
            <a:ext cx="7843200" cy="6537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rPr lang="en"/>
              <a:t>Storyboards: Scene 1</a:t>
            </a:r>
            <a:endParaRPr/>
          </a:p>
        </p:txBody>
      </p:sp>
      <p:sp>
        <p:nvSpPr>
          <p:cNvPr id="537" name="Google Shape;537;p16"/>
          <p:cNvSpPr txBox="1"/>
          <p:nvPr>
            <p:ph idx="12" type="sldNum"/>
          </p:nvPr>
        </p:nvSpPr>
        <p:spPr>
          <a:xfrm>
            <a:off x="8504254" y="4489800"/>
            <a:ext cx="653700" cy="6537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fld id="{00000000-1234-1234-1234-123412341234}" type="slidenum">
              <a:rPr lang="en"/>
              <a:t>‹#›</a:t>
            </a:fld>
            <a:endParaRPr/>
          </a:p>
        </p:txBody>
      </p:sp>
      <p:grpSp>
        <p:nvGrpSpPr>
          <p:cNvPr id="538" name="Google Shape;538;p16"/>
          <p:cNvGrpSpPr/>
          <p:nvPr/>
        </p:nvGrpSpPr>
        <p:grpSpPr>
          <a:xfrm>
            <a:off x="839567" y="1788584"/>
            <a:ext cx="8111846" cy="2402236"/>
            <a:chOff x="661100" y="2039325"/>
            <a:chExt cx="6904874" cy="1981226"/>
          </a:xfrm>
        </p:grpSpPr>
        <p:pic>
          <p:nvPicPr>
            <p:cNvPr id="539" name="Google Shape;539;p16"/>
            <p:cNvPicPr preferRelativeResize="0"/>
            <p:nvPr/>
          </p:nvPicPr>
          <p:blipFill rotWithShape="1">
            <a:blip r:embed="rId4">
              <a:alphaModFix/>
            </a:blip>
            <a:srcRect b="49359" l="0" r="0" t="0"/>
            <a:stretch/>
          </p:blipFill>
          <p:spPr>
            <a:xfrm>
              <a:off x="661100" y="2039325"/>
              <a:ext cx="4188999" cy="1981226"/>
            </a:xfrm>
            <a:prstGeom prst="rect">
              <a:avLst/>
            </a:prstGeom>
            <a:noFill/>
            <a:ln>
              <a:noFill/>
            </a:ln>
          </p:spPr>
        </p:pic>
        <p:pic>
          <p:nvPicPr>
            <p:cNvPr id="540" name="Google Shape;540;p16"/>
            <p:cNvPicPr preferRelativeResize="0"/>
            <p:nvPr/>
          </p:nvPicPr>
          <p:blipFill rotWithShape="1">
            <a:blip r:embed="rId4">
              <a:alphaModFix/>
            </a:blip>
            <a:srcRect b="0" l="0" r="33492" t="50214"/>
            <a:stretch/>
          </p:blipFill>
          <p:spPr>
            <a:xfrm>
              <a:off x="4779925" y="2056025"/>
              <a:ext cx="2786049" cy="1947825"/>
            </a:xfrm>
            <a:prstGeom prst="rect">
              <a:avLst/>
            </a:prstGeom>
            <a:noFill/>
            <a:ln>
              <a:noFill/>
            </a:ln>
          </p:spPr>
        </p:pic>
      </p:gr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4" name="Shape 544"/>
        <p:cNvGrpSpPr/>
        <p:nvPr/>
      </p:nvGrpSpPr>
      <p:grpSpPr>
        <a:xfrm>
          <a:off x="0" y="0"/>
          <a:ext cx="0" cy="0"/>
          <a:chOff x="0" y="0"/>
          <a:chExt cx="0" cy="0"/>
        </a:xfrm>
      </p:grpSpPr>
      <p:sp>
        <p:nvSpPr>
          <p:cNvPr id="545" name="Google Shape;545;p17"/>
          <p:cNvSpPr txBox="1"/>
          <p:nvPr>
            <p:ph type="title"/>
          </p:nvPr>
        </p:nvSpPr>
        <p:spPr>
          <a:xfrm>
            <a:off x="661100" y="664300"/>
            <a:ext cx="7843200" cy="6537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rPr lang="en"/>
              <a:t>Storyboards: Scene 2</a:t>
            </a:r>
            <a:endParaRPr/>
          </a:p>
        </p:txBody>
      </p:sp>
      <p:sp>
        <p:nvSpPr>
          <p:cNvPr id="546" name="Google Shape;546;p17"/>
          <p:cNvSpPr txBox="1"/>
          <p:nvPr>
            <p:ph idx="12" type="sldNum"/>
          </p:nvPr>
        </p:nvSpPr>
        <p:spPr>
          <a:xfrm>
            <a:off x="8504254" y="4489800"/>
            <a:ext cx="653700" cy="6537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fld id="{00000000-1234-1234-1234-123412341234}" type="slidenum">
              <a:rPr lang="en"/>
              <a:t>‹#›</a:t>
            </a:fld>
            <a:endParaRPr/>
          </a:p>
        </p:txBody>
      </p:sp>
      <p:pic>
        <p:nvPicPr>
          <p:cNvPr id="547" name="Google Shape;547;p17"/>
          <p:cNvPicPr preferRelativeResize="0"/>
          <p:nvPr/>
        </p:nvPicPr>
        <p:blipFill rotWithShape="1">
          <a:blip r:embed="rId3">
            <a:alphaModFix/>
          </a:blip>
          <a:srcRect b="-1653" l="0" r="0" t="20988"/>
          <a:stretch/>
        </p:blipFill>
        <p:spPr>
          <a:xfrm>
            <a:off x="1410650" y="1412000"/>
            <a:ext cx="6344100" cy="365530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1" name="Shape 551"/>
        <p:cNvGrpSpPr/>
        <p:nvPr/>
      </p:nvGrpSpPr>
      <p:grpSpPr>
        <a:xfrm>
          <a:off x="0" y="0"/>
          <a:ext cx="0" cy="0"/>
          <a:chOff x="0" y="0"/>
          <a:chExt cx="0" cy="0"/>
        </a:xfrm>
      </p:grpSpPr>
      <p:sp>
        <p:nvSpPr>
          <p:cNvPr id="552" name="Google Shape;552;p18"/>
          <p:cNvSpPr txBox="1"/>
          <p:nvPr>
            <p:ph type="title"/>
          </p:nvPr>
        </p:nvSpPr>
        <p:spPr>
          <a:xfrm>
            <a:off x="661100" y="664300"/>
            <a:ext cx="7843200" cy="6537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rPr lang="en"/>
              <a:t>Storyboards: Scene 3</a:t>
            </a:r>
            <a:endParaRPr/>
          </a:p>
        </p:txBody>
      </p:sp>
      <p:sp>
        <p:nvSpPr>
          <p:cNvPr id="553" name="Google Shape;553;p18"/>
          <p:cNvSpPr txBox="1"/>
          <p:nvPr>
            <p:ph idx="12" type="sldNum"/>
          </p:nvPr>
        </p:nvSpPr>
        <p:spPr>
          <a:xfrm>
            <a:off x="8504254" y="4489800"/>
            <a:ext cx="653700" cy="6537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fld id="{00000000-1234-1234-1234-123412341234}" type="slidenum">
              <a:rPr lang="en"/>
              <a:t>‹#›</a:t>
            </a:fld>
            <a:endParaRPr/>
          </a:p>
        </p:txBody>
      </p:sp>
      <p:pic>
        <p:nvPicPr>
          <p:cNvPr id="554" name="Google Shape;554;p18"/>
          <p:cNvPicPr preferRelativeResize="0"/>
          <p:nvPr/>
        </p:nvPicPr>
        <p:blipFill>
          <a:blip r:embed="rId3">
            <a:alphaModFix/>
          </a:blip>
          <a:stretch>
            <a:fillRect/>
          </a:stretch>
        </p:blipFill>
        <p:spPr>
          <a:xfrm>
            <a:off x="5452200" y="1349937"/>
            <a:ext cx="2713981" cy="2802624"/>
          </a:xfrm>
          <a:prstGeom prst="rect">
            <a:avLst/>
          </a:prstGeom>
          <a:noFill/>
          <a:ln>
            <a:noFill/>
          </a:ln>
        </p:spPr>
      </p:pic>
      <p:pic>
        <p:nvPicPr>
          <p:cNvPr id="555" name="Google Shape;555;p18"/>
          <p:cNvPicPr preferRelativeResize="0"/>
          <p:nvPr/>
        </p:nvPicPr>
        <p:blipFill>
          <a:blip r:embed="rId4">
            <a:alphaModFix/>
          </a:blip>
          <a:stretch>
            <a:fillRect/>
          </a:stretch>
        </p:blipFill>
        <p:spPr>
          <a:xfrm>
            <a:off x="872177" y="1317975"/>
            <a:ext cx="4504526" cy="2866525"/>
          </a:xfrm>
          <a:prstGeom prst="rect">
            <a:avLst/>
          </a:prstGeom>
          <a:noFill/>
          <a:ln>
            <a:noFill/>
          </a:ln>
        </p:spPr>
      </p:pic>
      <p:cxnSp>
        <p:nvCxnSpPr>
          <p:cNvPr id="556" name="Google Shape;556;p18"/>
          <p:cNvCxnSpPr/>
          <p:nvPr/>
        </p:nvCxnSpPr>
        <p:spPr>
          <a:xfrm>
            <a:off x="5476775" y="1466400"/>
            <a:ext cx="55500" cy="2732700"/>
          </a:xfrm>
          <a:prstGeom prst="straightConnector1">
            <a:avLst/>
          </a:prstGeom>
          <a:noFill/>
          <a:ln cap="flat" cmpd="sng" w="19050">
            <a:solidFill>
              <a:schemeClr val="dk2"/>
            </a:solidFill>
            <a:prstDash val="solid"/>
            <a:round/>
            <a:headEnd len="med" w="med" type="none"/>
            <a:tailEnd len="med" w="med" type="none"/>
          </a:ln>
        </p:spPr>
      </p:cxn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0" name="Shape 560"/>
        <p:cNvGrpSpPr/>
        <p:nvPr/>
      </p:nvGrpSpPr>
      <p:grpSpPr>
        <a:xfrm>
          <a:off x="0" y="0"/>
          <a:ext cx="0" cy="0"/>
          <a:chOff x="0" y="0"/>
          <a:chExt cx="0" cy="0"/>
        </a:xfrm>
      </p:grpSpPr>
      <p:sp>
        <p:nvSpPr>
          <p:cNvPr id="561" name="Google Shape;561;p19"/>
          <p:cNvSpPr txBox="1"/>
          <p:nvPr>
            <p:ph type="title"/>
          </p:nvPr>
        </p:nvSpPr>
        <p:spPr>
          <a:xfrm>
            <a:off x="661100" y="664300"/>
            <a:ext cx="7843200" cy="6537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rPr lang="en"/>
              <a:t>Storyboards: Scene 3</a:t>
            </a:r>
            <a:endParaRPr/>
          </a:p>
        </p:txBody>
      </p:sp>
      <p:sp>
        <p:nvSpPr>
          <p:cNvPr id="562" name="Google Shape;562;p19"/>
          <p:cNvSpPr txBox="1"/>
          <p:nvPr>
            <p:ph idx="12" type="sldNum"/>
          </p:nvPr>
        </p:nvSpPr>
        <p:spPr>
          <a:xfrm>
            <a:off x="8504254" y="4489800"/>
            <a:ext cx="653700" cy="6537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fld id="{00000000-1234-1234-1234-123412341234}" type="slidenum">
              <a:rPr lang="en"/>
              <a:t>‹#›</a:t>
            </a:fld>
            <a:endParaRPr/>
          </a:p>
        </p:txBody>
      </p:sp>
      <p:pic>
        <p:nvPicPr>
          <p:cNvPr id="563" name="Google Shape;563;p19"/>
          <p:cNvPicPr preferRelativeResize="0"/>
          <p:nvPr/>
        </p:nvPicPr>
        <p:blipFill>
          <a:blip r:embed="rId3">
            <a:alphaModFix/>
          </a:blip>
          <a:stretch>
            <a:fillRect/>
          </a:stretch>
        </p:blipFill>
        <p:spPr>
          <a:xfrm>
            <a:off x="661100" y="1319825"/>
            <a:ext cx="4315773" cy="2734401"/>
          </a:xfrm>
          <a:prstGeom prst="rect">
            <a:avLst/>
          </a:prstGeom>
          <a:noFill/>
          <a:ln>
            <a:noFill/>
          </a:ln>
        </p:spPr>
      </p:pic>
      <p:pic>
        <p:nvPicPr>
          <p:cNvPr id="564" name="Google Shape;564;p19"/>
          <p:cNvPicPr preferRelativeResize="0"/>
          <p:nvPr/>
        </p:nvPicPr>
        <p:blipFill rotWithShape="1">
          <a:blip r:embed="rId4">
            <a:alphaModFix/>
          </a:blip>
          <a:srcRect b="0" l="7989" r="12112" t="0"/>
          <a:stretch/>
        </p:blipFill>
        <p:spPr>
          <a:xfrm>
            <a:off x="4676925" y="1614464"/>
            <a:ext cx="4118575" cy="2145126"/>
          </a:xfrm>
          <a:prstGeom prst="rect">
            <a:avLst/>
          </a:prstGeom>
          <a:noFill/>
          <a:ln>
            <a:noFill/>
          </a:ln>
        </p:spPr>
      </p:pic>
      <p:cxnSp>
        <p:nvCxnSpPr>
          <p:cNvPr id="565" name="Google Shape;565;p19"/>
          <p:cNvCxnSpPr/>
          <p:nvPr/>
        </p:nvCxnSpPr>
        <p:spPr>
          <a:xfrm flipH="1">
            <a:off x="4665825" y="1366425"/>
            <a:ext cx="22200" cy="2332800"/>
          </a:xfrm>
          <a:prstGeom prst="straightConnector1">
            <a:avLst/>
          </a:prstGeom>
          <a:noFill/>
          <a:ln cap="flat" cmpd="sng" w="19050">
            <a:solidFill>
              <a:schemeClr val="dk2"/>
            </a:solidFill>
            <a:prstDash val="solid"/>
            <a:round/>
            <a:headEnd len="med" w="med" type="none"/>
            <a:tailEnd len="med" w="med" type="none"/>
          </a:ln>
        </p:spPr>
      </p:cxn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9" name="Shape 569"/>
        <p:cNvGrpSpPr/>
        <p:nvPr/>
      </p:nvGrpSpPr>
      <p:grpSpPr>
        <a:xfrm>
          <a:off x="0" y="0"/>
          <a:ext cx="0" cy="0"/>
          <a:chOff x="0" y="0"/>
          <a:chExt cx="0" cy="0"/>
        </a:xfrm>
      </p:grpSpPr>
      <p:sp>
        <p:nvSpPr>
          <p:cNvPr id="570" name="Google Shape;570;p20"/>
          <p:cNvSpPr txBox="1"/>
          <p:nvPr>
            <p:ph type="title"/>
          </p:nvPr>
        </p:nvSpPr>
        <p:spPr>
          <a:xfrm>
            <a:off x="661100" y="664300"/>
            <a:ext cx="7843200" cy="6537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rPr lang="en"/>
              <a:t>Concept Video</a:t>
            </a:r>
            <a:endParaRPr/>
          </a:p>
        </p:txBody>
      </p:sp>
      <p:sp>
        <p:nvSpPr>
          <p:cNvPr id="571" name="Google Shape;571;p20"/>
          <p:cNvSpPr txBox="1"/>
          <p:nvPr>
            <p:ph idx="1" type="body"/>
          </p:nvPr>
        </p:nvSpPr>
        <p:spPr>
          <a:xfrm>
            <a:off x="1199775" y="1599700"/>
            <a:ext cx="6650700" cy="2886000"/>
          </a:xfrm>
          <a:prstGeom prst="rect">
            <a:avLst/>
          </a:prstGeom>
        </p:spPr>
        <p:txBody>
          <a:bodyPr anchorCtr="0" anchor="t" bIns="0" lIns="0" spcFirstLastPara="1" rIns="0" wrap="square" tIns="0">
            <a:noAutofit/>
          </a:bodyPr>
          <a:lstStyle/>
          <a:p>
            <a:pPr indent="0" lvl="0" marL="0" rtl="0" algn="l">
              <a:spcBef>
                <a:spcPts val="600"/>
              </a:spcBef>
              <a:spcAft>
                <a:spcPts val="0"/>
              </a:spcAft>
              <a:buNone/>
            </a:pPr>
            <a:r>
              <a:t/>
            </a:r>
            <a:endParaRPr/>
          </a:p>
        </p:txBody>
      </p:sp>
      <p:sp>
        <p:nvSpPr>
          <p:cNvPr id="572" name="Google Shape;572;p20"/>
          <p:cNvSpPr txBox="1"/>
          <p:nvPr>
            <p:ph idx="12" type="sldNum"/>
          </p:nvPr>
        </p:nvSpPr>
        <p:spPr>
          <a:xfrm>
            <a:off x="8504254" y="4489800"/>
            <a:ext cx="653700" cy="6537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fld id="{00000000-1234-1234-1234-123412341234}" type="slidenum">
              <a:rPr lang="en"/>
              <a:t>‹#›</a:t>
            </a:fld>
            <a:endParaRPr/>
          </a:p>
        </p:txBody>
      </p:sp>
      <p:pic>
        <p:nvPicPr>
          <p:cNvPr id="573" name="Google Shape;573;p20" title="CS 147 - Spice Concept Video.mp4">
            <a:hlinkClick r:id="rId3"/>
          </p:cNvPr>
          <p:cNvPicPr preferRelativeResize="0"/>
          <p:nvPr/>
        </p:nvPicPr>
        <p:blipFill>
          <a:blip r:embed="rId4">
            <a:alphaModFix/>
          </a:blip>
          <a:stretch>
            <a:fillRect/>
          </a:stretch>
        </p:blipFill>
        <p:spPr>
          <a:xfrm>
            <a:off x="2239125" y="1486625"/>
            <a:ext cx="4572000" cy="3429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73"/>
                                        </p:tgtEl>
                                        <p:attrNameLst>
                                          <p:attrName>style.visibility</p:attrName>
                                        </p:attrNameLst>
                                      </p:cBhvr>
                                      <p:to>
                                        <p:strVal val="visible"/>
                                      </p:to>
                                    </p:set>
                                    <p:animEffect filter="fade" transition="in">
                                      <p:cBhvr>
                                        <p:cTn dur="1000"/>
                                        <p:tgtEl>
                                          <p:spTgt spid="57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Lodovico template">
  <a:themeElements>
    <a:clrScheme name="Custom 347">
      <a:dk1>
        <a:srgbClr val="272A36"/>
      </a:dk1>
      <a:lt1>
        <a:srgbClr val="FFFFFF"/>
      </a:lt1>
      <a:dk2>
        <a:srgbClr val="808392"/>
      </a:dk2>
      <a:lt2>
        <a:srgbClr val="E0E0E7"/>
      </a:lt2>
      <a:accent1>
        <a:srgbClr val="FFAD1D"/>
      </a:accent1>
      <a:accent2>
        <a:srgbClr val="EB7700"/>
      </a:accent2>
      <a:accent3>
        <a:srgbClr val="FD7E6B"/>
      </a:accent3>
      <a:accent4>
        <a:srgbClr val="F03131"/>
      </a:accent4>
      <a:accent5>
        <a:srgbClr val="41B5FF"/>
      </a:accent5>
      <a:accent6>
        <a:srgbClr val="1E87CA"/>
      </a:accent6>
      <a:hlink>
        <a:srgbClr val="272A36"/>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